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58" r:id="rId4"/>
    <p:sldId id="256" r:id="rId5"/>
    <p:sldId id="259" r:id="rId6"/>
    <p:sldId id="257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9A155D-3CD0-A658-8574-D54DE090E2E4}" v="2" dt="2024-06-10T11:58:04.8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71" autoAdjust="0"/>
    <p:restoredTop sz="94660"/>
  </p:normalViewPr>
  <p:slideViewPr>
    <p:cSldViewPr snapToGrid="0">
      <p:cViewPr varScale="1">
        <p:scale>
          <a:sx n="80" d="100"/>
          <a:sy n="80" d="100"/>
        </p:scale>
        <p:origin x="132" y="8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microsoft.com/office/2016/11/relationships/changesInfo" Target="changesInfos/changesInfo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mothy Geesing" userId="aae4f251-4f70-47b6-a8ce-f68a763ce59b" providerId="ADAL" clId="{A2A2E5B0-78A5-4280-A3ED-6E66DB4A8FFE}"/>
    <pc:docChg chg="undo custSel addSld modSld sldOrd">
      <pc:chgData name="Timothy Geesing" userId="aae4f251-4f70-47b6-a8ce-f68a763ce59b" providerId="ADAL" clId="{A2A2E5B0-78A5-4280-A3ED-6E66DB4A8FFE}" dt="2024-05-29T10:12:23.429" v="2317" actId="14100"/>
      <pc:docMkLst>
        <pc:docMk/>
      </pc:docMkLst>
      <pc:sldChg chg="addSp delSp modSp mod">
        <pc:chgData name="Timothy Geesing" userId="aae4f251-4f70-47b6-a8ce-f68a763ce59b" providerId="ADAL" clId="{A2A2E5B0-78A5-4280-A3ED-6E66DB4A8FFE}" dt="2024-05-29T09:25:35.210" v="336" actId="12789"/>
        <pc:sldMkLst>
          <pc:docMk/>
          <pc:sldMk cId="411932022" sldId="256"/>
        </pc:sldMkLst>
        <pc:spChg chg="del">
          <ac:chgData name="Timothy Geesing" userId="aae4f251-4f70-47b6-a8ce-f68a763ce59b" providerId="ADAL" clId="{A2A2E5B0-78A5-4280-A3ED-6E66DB4A8FFE}" dt="2024-05-29T08:57:43.748" v="0" actId="478"/>
          <ac:spMkLst>
            <pc:docMk/>
            <pc:sldMk cId="411932022" sldId="256"/>
            <ac:spMk id="2" creationId="{2EB8EAB4-A941-0D52-0C5B-FB01A5589FD6}"/>
          </ac:spMkLst>
        </pc:spChg>
        <pc:spChg chg="del">
          <ac:chgData name="Timothy Geesing" userId="aae4f251-4f70-47b6-a8ce-f68a763ce59b" providerId="ADAL" clId="{A2A2E5B0-78A5-4280-A3ED-6E66DB4A8FFE}" dt="2024-05-29T08:57:45.905" v="1" actId="478"/>
          <ac:spMkLst>
            <pc:docMk/>
            <pc:sldMk cId="411932022" sldId="256"/>
            <ac:spMk id="3" creationId="{2BAA64AE-C0DA-D1C6-A528-7374BC133926}"/>
          </ac:spMkLst>
        </pc:spChg>
        <pc:spChg chg="add mod">
          <ac:chgData name="Timothy Geesing" userId="aae4f251-4f70-47b6-a8ce-f68a763ce59b" providerId="ADAL" clId="{A2A2E5B0-78A5-4280-A3ED-6E66DB4A8FFE}" dt="2024-05-29T09:25:35.210" v="336" actId="12789"/>
          <ac:spMkLst>
            <pc:docMk/>
            <pc:sldMk cId="411932022" sldId="256"/>
            <ac:spMk id="6" creationId="{1B573309-A9CB-646F-6893-05082D648100}"/>
          </ac:spMkLst>
        </pc:spChg>
        <pc:picChg chg="add mod modCrop">
          <ac:chgData name="Timothy Geesing" userId="aae4f251-4f70-47b6-a8ce-f68a763ce59b" providerId="ADAL" clId="{A2A2E5B0-78A5-4280-A3ED-6E66DB4A8FFE}" dt="2024-05-29T09:25:24.271" v="334" actId="732"/>
          <ac:picMkLst>
            <pc:docMk/>
            <pc:sldMk cId="411932022" sldId="256"/>
            <ac:picMk id="5" creationId="{16A38FDC-9E7D-E871-DDAA-D29D92B692F1}"/>
          </ac:picMkLst>
        </pc:picChg>
      </pc:sldChg>
      <pc:sldChg chg="addSp delSp modSp new mod setBg modClrScheme setClrOvrMap delDesignElem chgLayout">
        <pc:chgData name="Timothy Geesing" userId="aae4f251-4f70-47b6-a8ce-f68a763ce59b" providerId="ADAL" clId="{A2A2E5B0-78A5-4280-A3ED-6E66DB4A8FFE}" dt="2024-05-29T09:39:34.768" v="816" actId="1076"/>
        <pc:sldMkLst>
          <pc:docMk/>
          <pc:sldMk cId="3454167487" sldId="257"/>
        </pc:sldMkLst>
        <pc:spChg chg="del mod ord">
          <ac:chgData name="Timothy Geesing" userId="aae4f251-4f70-47b6-a8ce-f68a763ce59b" providerId="ADAL" clId="{A2A2E5B0-78A5-4280-A3ED-6E66DB4A8FFE}" dt="2024-05-29T09:14:52.304" v="68" actId="478"/>
          <ac:spMkLst>
            <pc:docMk/>
            <pc:sldMk cId="3454167487" sldId="257"/>
            <ac:spMk id="2" creationId="{7248D02F-B3FD-4715-6415-766D475BA55B}"/>
          </ac:spMkLst>
        </pc:spChg>
        <pc:spChg chg="del mod">
          <ac:chgData name="Timothy Geesing" userId="aae4f251-4f70-47b6-a8ce-f68a763ce59b" providerId="ADAL" clId="{A2A2E5B0-78A5-4280-A3ED-6E66DB4A8FFE}" dt="2024-05-29T09:14:24.279" v="36"/>
          <ac:spMkLst>
            <pc:docMk/>
            <pc:sldMk cId="3454167487" sldId="257"/>
            <ac:spMk id="3" creationId="{47638F06-71C3-6286-4B7A-ED7BF91573E4}"/>
          </ac:spMkLst>
        </pc:spChg>
        <pc:spChg chg="add del mod">
          <ac:chgData name="Timothy Geesing" userId="aae4f251-4f70-47b6-a8ce-f68a763ce59b" providerId="ADAL" clId="{A2A2E5B0-78A5-4280-A3ED-6E66DB4A8FFE}" dt="2024-05-29T09:14:54.553" v="69" actId="478"/>
          <ac:spMkLst>
            <pc:docMk/>
            <pc:sldMk cId="3454167487" sldId="257"/>
            <ac:spMk id="17" creationId="{0A0574E6-F376-07FD-F38B-DDEF1DFBAE95}"/>
          </ac:spMkLst>
        </pc:spChg>
        <pc:spChg chg="add del mod ord">
          <ac:chgData name="Timothy Geesing" userId="aae4f251-4f70-47b6-a8ce-f68a763ce59b" providerId="ADAL" clId="{A2A2E5B0-78A5-4280-A3ED-6E66DB4A8FFE}" dt="2024-05-29T09:15:07.667" v="71" actId="700"/>
          <ac:spMkLst>
            <pc:docMk/>
            <pc:sldMk cId="3454167487" sldId="257"/>
            <ac:spMk id="18" creationId="{158AF68A-6749-C65C-4883-409A05BA1AD3}"/>
          </ac:spMkLst>
        </pc:spChg>
        <pc:spChg chg="add del">
          <ac:chgData name="Timothy Geesing" userId="aae4f251-4f70-47b6-a8ce-f68a763ce59b" providerId="ADAL" clId="{A2A2E5B0-78A5-4280-A3ED-6E66DB4A8FFE}" dt="2024-05-29T09:14:29.393" v="50" actId="26606"/>
          <ac:spMkLst>
            <pc:docMk/>
            <pc:sldMk cId="3454167487" sldId="257"/>
            <ac:spMk id="19" creationId="{DF225674-B920-C1D6-B666-D3D19014FA27}"/>
          </ac:spMkLst>
        </pc:spChg>
        <pc:spChg chg="add del">
          <ac:chgData name="Timothy Geesing" userId="aae4f251-4f70-47b6-a8ce-f68a763ce59b" providerId="ADAL" clId="{A2A2E5B0-78A5-4280-A3ED-6E66DB4A8FFE}" dt="2024-05-29T09:14:32.346" v="52" actId="26606"/>
          <ac:spMkLst>
            <pc:docMk/>
            <pc:sldMk cId="3454167487" sldId="257"/>
            <ac:spMk id="20" creationId="{72018E1B-E0B9-4440-AFF3-4112E50A2763}"/>
          </ac:spMkLst>
        </pc:spChg>
        <pc:spChg chg="add del mod ord">
          <ac:chgData name="Timothy Geesing" userId="aae4f251-4f70-47b6-a8ce-f68a763ce59b" providerId="ADAL" clId="{A2A2E5B0-78A5-4280-A3ED-6E66DB4A8FFE}" dt="2024-05-29T09:15:07.667" v="71" actId="700"/>
          <ac:spMkLst>
            <pc:docMk/>
            <pc:sldMk cId="3454167487" sldId="257"/>
            <ac:spMk id="21" creationId="{9FAEBEDB-C617-2991-5DE9-6665334FD786}"/>
          </ac:spMkLst>
        </pc:spChg>
        <pc:spChg chg="add del">
          <ac:chgData name="Timothy Geesing" userId="aae4f251-4f70-47b6-a8ce-f68a763ce59b" providerId="ADAL" clId="{A2A2E5B0-78A5-4280-A3ED-6E66DB4A8FFE}" dt="2024-05-29T09:14:29.393" v="50" actId="26606"/>
          <ac:spMkLst>
            <pc:docMk/>
            <pc:sldMk cId="3454167487" sldId="257"/>
            <ac:spMk id="22" creationId="{5CB593EA-2F98-479F-B4C4-F366571FA64D}"/>
          </ac:spMkLst>
        </pc:spChg>
        <pc:spChg chg="add del">
          <ac:chgData name="Timothy Geesing" userId="aae4f251-4f70-47b6-a8ce-f68a763ce59b" providerId="ADAL" clId="{A2A2E5B0-78A5-4280-A3ED-6E66DB4A8FFE}" dt="2024-05-29T09:14:35.766" v="54" actId="26606"/>
          <ac:spMkLst>
            <pc:docMk/>
            <pc:sldMk cId="3454167487" sldId="257"/>
            <ac:spMk id="23" creationId="{A5A17FC0-D416-4C8B-A9E6-5924D352B986}"/>
          </ac:spMkLst>
        </pc:spChg>
        <pc:spChg chg="add del">
          <ac:chgData name="Timothy Geesing" userId="aae4f251-4f70-47b6-a8ce-f68a763ce59b" providerId="ADAL" clId="{A2A2E5B0-78A5-4280-A3ED-6E66DB4A8FFE}" dt="2024-05-29T09:14:29.393" v="50" actId="26606"/>
          <ac:spMkLst>
            <pc:docMk/>
            <pc:sldMk cId="3454167487" sldId="257"/>
            <ac:spMk id="24" creationId="{39BEB6D0-9E4E-4221-93D1-74ABECEE9EFC}"/>
          </ac:spMkLst>
        </pc:spChg>
        <pc:spChg chg="add mod ord">
          <ac:chgData name="Timothy Geesing" userId="aae4f251-4f70-47b6-a8ce-f68a763ce59b" providerId="ADAL" clId="{A2A2E5B0-78A5-4280-A3ED-6E66DB4A8FFE}" dt="2024-05-29T09:17:18.781" v="224" actId="2711"/>
          <ac:spMkLst>
            <pc:docMk/>
            <pc:sldMk cId="3454167487" sldId="257"/>
            <ac:spMk id="29" creationId="{491BD027-8F7D-4136-C2BD-BBA43329D10E}"/>
          </ac:spMkLst>
        </pc:spChg>
        <pc:spChg chg="add del mod ord">
          <ac:chgData name="Timothy Geesing" userId="aae4f251-4f70-47b6-a8ce-f68a763ce59b" providerId="ADAL" clId="{A2A2E5B0-78A5-4280-A3ED-6E66DB4A8FFE}" dt="2024-05-29T09:15:10.352" v="72" actId="478"/>
          <ac:spMkLst>
            <pc:docMk/>
            <pc:sldMk cId="3454167487" sldId="257"/>
            <ac:spMk id="31" creationId="{01EC944B-296F-6BC1-60D1-27F8B6EE55B8}"/>
          </ac:spMkLst>
        </pc:spChg>
        <pc:spChg chg="add del">
          <ac:chgData name="Timothy Geesing" userId="aae4f251-4f70-47b6-a8ce-f68a763ce59b" providerId="ADAL" clId="{A2A2E5B0-78A5-4280-A3ED-6E66DB4A8FFE}" dt="2024-05-29T09:14:58.679" v="70" actId="700"/>
          <ac:spMkLst>
            <pc:docMk/>
            <pc:sldMk cId="3454167487" sldId="257"/>
            <ac:spMk id="32" creationId="{0EFD753D-6A49-46DD-9E82-AA6E2C62B461}"/>
          </ac:spMkLst>
        </pc:spChg>
        <pc:spChg chg="add del">
          <ac:chgData name="Timothy Geesing" userId="aae4f251-4f70-47b6-a8ce-f68a763ce59b" providerId="ADAL" clId="{A2A2E5B0-78A5-4280-A3ED-6E66DB4A8FFE}" dt="2024-05-29T09:14:58.679" v="70" actId="700"/>
          <ac:spMkLst>
            <pc:docMk/>
            <pc:sldMk cId="3454167487" sldId="257"/>
            <ac:spMk id="33" creationId="{138A5824-1F4A-4EE7-BC13-5BB48FC0809B}"/>
          </ac:spMkLst>
        </pc:spChg>
        <pc:spChg chg="add del mod ord">
          <ac:chgData name="Timothy Geesing" userId="aae4f251-4f70-47b6-a8ce-f68a763ce59b" providerId="ADAL" clId="{A2A2E5B0-78A5-4280-A3ED-6E66DB4A8FFE}" dt="2024-05-29T09:14:58.679" v="70" actId="700"/>
          <ac:spMkLst>
            <pc:docMk/>
            <pc:sldMk cId="3454167487" sldId="257"/>
            <ac:spMk id="34" creationId="{C29DCEFB-742D-582B-06BC-D62E7C2600AE}"/>
          </ac:spMkLst>
        </pc:spChg>
        <pc:spChg chg="add mod">
          <ac:chgData name="Timothy Geesing" userId="aae4f251-4f70-47b6-a8ce-f68a763ce59b" providerId="ADAL" clId="{A2A2E5B0-78A5-4280-A3ED-6E66DB4A8FFE}" dt="2024-05-29T09:39:30.862" v="815" actId="27636"/>
          <ac:spMkLst>
            <pc:docMk/>
            <pc:sldMk cId="3454167487" sldId="257"/>
            <ac:spMk id="35" creationId="{1DA83DBF-D0DD-C052-94E0-6023B9951227}"/>
          </ac:spMkLst>
        </pc:spChg>
        <pc:grpChg chg="add del mod">
          <ac:chgData name="Timothy Geesing" userId="aae4f251-4f70-47b6-a8ce-f68a763ce59b" providerId="ADAL" clId="{A2A2E5B0-78A5-4280-A3ED-6E66DB4A8FFE}" dt="2024-05-29T09:18:05.902" v="236" actId="165"/>
          <ac:grpSpMkLst>
            <pc:docMk/>
            <pc:sldMk cId="3454167487" sldId="257"/>
            <ac:grpSpMk id="36" creationId="{B3504767-5641-A7A4-CCFC-26A38226644B}"/>
          </ac:grpSpMkLst>
        </pc:grpChg>
        <pc:picChg chg="add mod ord topLvl">
          <ac:chgData name="Timothy Geesing" userId="aae4f251-4f70-47b6-a8ce-f68a763ce59b" providerId="ADAL" clId="{A2A2E5B0-78A5-4280-A3ED-6E66DB4A8FFE}" dt="2024-05-29T09:39:34.768" v="816" actId="1076"/>
          <ac:picMkLst>
            <pc:docMk/>
            <pc:sldMk cId="3454167487" sldId="257"/>
            <ac:picMk id="5" creationId="{5645B5B0-BA1A-824C-F38B-D216CEDD7487}"/>
          </ac:picMkLst>
        </pc:picChg>
        <pc:picChg chg="add mod ord topLvl">
          <ac:chgData name="Timothy Geesing" userId="aae4f251-4f70-47b6-a8ce-f68a763ce59b" providerId="ADAL" clId="{A2A2E5B0-78A5-4280-A3ED-6E66DB4A8FFE}" dt="2024-05-29T09:39:34.768" v="816" actId="1076"/>
          <ac:picMkLst>
            <pc:docMk/>
            <pc:sldMk cId="3454167487" sldId="257"/>
            <ac:picMk id="7" creationId="{E2560F8D-2545-780A-4B07-55129B5FF334}"/>
          </ac:picMkLst>
        </pc:picChg>
        <pc:picChg chg="add mod ord topLvl">
          <ac:chgData name="Timothy Geesing" userId="aae4f251-4f70-47b6-a8ce-f68a763ce59b" providerId="ADAL" clId="{A2A2E5B0-78A5-4280-A3ED-6E66DB4A8FFE}" dt="2024-05-29T09:39:34.768" v="816" actId="1076"/>
          <ac:picMkLst>
            <pc:docMk/>
            <pc:sldMk cId="3454167487" sldId="257"/>
            <ac:picMk id="9" creationId="{3FF279AF-C474-E280-E72D-3E64BA175F6B}"/>
          </ac:picMkLst>
        </pc:picChg>
        <pc:picChg chg="add mod topLvl">
          <ac:chgData name="Timothy Geesing" userId="aae4f251-4f70-47b6-a8ce-f68a763ce59b" providerId="ADAL" clId="{A2A2E5B0-78A5-4280-A3ED-6E66DB4A8FFE}" dt="2024-05-29T09:39:34.768" v="816" actId="1076"/>
          <ac:picMkLst>
            <pc:docMk/>
            <pc:sldMk cId="3454167487" sldId="257"/>
            <ac:picMk id="11" creationId="{1645AD8F-0112-D3BB-4DF6-A6F2D43C3774}"/>
          </ac:picMkLst>
        </pc:picChg>
        <pc:picChg chg="add mod ord topLvl">
          <ac:chgData name="Timothy Geesing" userId="aae4f251-4f70-47b6-a8ce-f68a763ce59b" providerId="ADAL" clId="{A2A2E5B0-78A5-4280-A3ED-6E66DB4A8FFE}" dt="2024-05-29T09:39:34.768" v="816" actId="1076"/>
          <ac:picMkLst>
            <pc:docMk/>
            <pc:sldMk cId="3454167487" sldId="257"/>
            <ac:picMk id="13" creationId="{E93DD336-B41B-0DDD-1617-4B686274F77C}"/>
          </ac:picMkLst>
        </pc:picChg>
        <pc:picChg chg="add mod ord topLvl">
          <ac:chgData name="Timothy Geesing" userId="aae4f251-4f70-47b6-a8ce-f68a763ce59b" providerId="ADAL" clId="{A2A2E5B0-78A5-4280-A3ED-6E66DB4A8FFE}" dt="2024-05-29T09:39:34.768" v="816" actId="1076"/>
          <ac:picMkLst>
            <pc:docMk/>
            <pc:sldMk cId="3454167487" sldId="257"/>
            <ac:picMk id="15" creationId="{EF5F7A2C-3F86-1AC9-0024-A7A46A149231}"/>
          </ac:picMkLst>
        </pc:picChg>
        <pc:cxnChg chg="add del">
          <ac:chgData name="Timothy Geesing" userId="aae4f251-4f70-47b6-a8ce-f68a763ce59b" providerId="ADAL" clId="{A2A2E5B0-78A5-4280-A3ED-6E66DB4A8FFE}" dt="2024-05-29T09:14:35.766" v="54" actId="26606"/>
          <ac:cxnSpMkLst>
            <pc:docMk/>
            <pc:sldMk cId="3454167487" sldId="257"/>
            <ac:cxnSpMk id="25" creationId="{982DC870-E8E5-4050-B10C-CC24FC67E50A}"/>
          </ac:cxnSpMkLst>
        </pc:cxnChg>
        <pc:cxnChg chg="add del">
          <ac:chgData name="Timothy Geesing" userId="aae4f251-4f70-47b6-a8ce-f68a763ce59b" providerId="ADAL" clId="{A2A2E5B0-78A5-4280-A3ED-6E66DB4A8FFE}" dt="2024-05-29T09:14:35.766" v="54" actId="26606"/>
          <ac:cxnSpMkLst>
            <pc:docMk/>
            <pc:sldMk cId="3454167487" sldId="257"/>
            <ac:cxnSpMk id="26" creationId="{3B2791FB-B2F7-4BBE-B8D8-74C37FF9E85C}"/>
          </ac:cxnSpMkLst>
        </pc:cxnChg>
        <pc:cxnChg chg="add del">
          <ac:chgData name="Timothy Geesing" userId="aae4f251-4f70-47b6-a8ce-f68a763ce59b" providerId="ADAL" clId="{A2A2E5B0-78A5-4280-A3ED-6E66DB4A8FFE}" dt="2024-05-29T09:14:35.766" v="54" actId="26606"/>
          <ac:cxnSpMkLst>
            <pc:docMk/>
            <pc:sldMk cId="3454167487" sldId="257"/>
            <ac:cxnSpMk id="27" creationId="{FF76A74F-C283-4DED-BD4D-086753B7CB00}"/>
          </ac:cxnSpMkLst>
        </pc:cxnChg>
        <pc:cxnChg chg="add del">
          <ac:chgData name="Timothy Geesing" userId="aae4f251-4f70-47b6-a8ce-f68a763ce59b" providerId="ADAL" clId="{A2A2E5B0-78A5-4280-A3ED-6E66DB4A8FFE}" dt="2024-05-29T09:14:35.766" v="54" actId="26606"/>
          <ac:cxnSpMkLst>
            <pc:docMk/>
            <pc:sldMk cId="3454167487" sldId="257"/>
            <ac:cxnSpMk id="28" creationId="{9891B5DE-6811-4844-BB18-472A3F360EE5}"/>
          </ac:cxnSpMkLst>
        </pc:cxnChg>
        <pc:cxnChg chg="add del">
          <ac:chgData name="Timothy Geesing" userId="aae4f251-4f70-47b6-a8ce-f68a763ce59b" providerId="ADAL" clId="{A2A2E5B0-78A5-4280-A3ED-6E66DB4A8FFE}" dt="2024-05-29T09:14:35.766" v="54" actId="26606"/>
          <ac:cxnSpMkLst>
            <pc:docMk/>
            <pc:sldMk cId="3454167487" sldId="257"/>
            <ac:cxnSpMk id="30" creationId="{77A9CA3A-7216-41E0-B3CD-058077FD396D}"/>
          </ac:cxnSpMkLst>
        </pc:cxnChg>
      </pc:sldChg>
      <pc:sldChg chg="addSp delSp modSp add mod ord">
        <pc:chgData name="Timothy Geesing" userId="aae4f251-4f70-47b6-a8ce-f68a763ce59b" providerId="ADAL" clId="{A2A2E5B0-78A5-4280-A3ED-6E66DB4A8FFE}" dt="2024-05-29T09:21:47.636" v="272" actId="732"/>
        <pc:sldMkLst>
          <pc:docMk/>
          <pc:sldMk cId="4006652445" sldId="258"/>
        </pc:sldMkLst>
        <pc:spChg chg="add mod">
          <ac:chgData name="Timothy Geesing" userId="aae4f251-4f70-47b6-a8ce-f68a763ce59b" providerId="ADAL" clId="{A2A2E5B0-78A5-4280-A3ED-6E66DB4A8FFE}" dt="2024-05-29T09:21:37.222" v="270" actId="113"/>
          <ac:spMkLst>
            <pc:docMk/>
            <pc:sldMk cId="4006652445" sldId="258"/>
            <ac:spMk id="4" creationId="{D1916621-226C-80F0-0310-F06CE45CEA8B}"/>
          </ac:spMkLst>
        </pc:spChg>
        <pc:picChg chg="add mod modCrop">
          <ac:chgData name="Timothy Geesing" userId="aae4f251-4f70-47b6-a8ce-f68a763ce59b" providerId="ADAL" clId="{A2A2E5B0-78A5-4280-A3ED-6E66DB4A8FFE}" dt="2024-05-29T09:21:47.636" v="272" actId="732"/>
          <ac:picMkLst>
            <pc:docMk/>
            <pc:sldMk cId="4006652445" sldId="258"/>
            <ac:picMk id="3" creationId="{F13BFFA0-BA68-EB28-552F-6160DE920487}"/>
          </ac:picMkLst>
        </pc:picChg>
        <pc:picChg chg="del mod">
          <ac:chgData name="Timothy Geesing" userId="aae4f251-4f70-47b6-a8ce-f68a763ce59b" providerId="ADAL" clId="{A2A2E5B0-78A5-4280-A3ED-6E66DB4A8FFE}" dt="2024-05-29T09:21:00.456" v="243" actId="478"/>
          <ac:picMkLst>
            <pc:docMk/>
            <pc:sldMk cId="4006652445" sldId="258"/>
            <ac:picMk id="5" creationId="{16A38FDC-9E7D-E871-DDAA-D29D92B692F1}"/>
          </ac:picMkLst>
        </pc:picChg>
      </pc:sldChg>
      <pc:sldChg chg="modSp add mod">
        <pc:chgData name="Timothy Geesing" userId="aae4f251-4f70-47b6-a8ce-f68a763ce59b" providerId="ADAL" clId="{A2A2E5B0-78A5-4280-A3ED-6E66DB4A8FFE}" dt="2024-05-29T10:11:09.903" v="2196" actId="1076"/>
        <pc:sldMkLst>
          <pc:docMk/>
          <pc:sldMk cId="2425049436" sldId="259"/>
        </pc:sldMkLst>
        <pc:spChg chg="mod">
          <ac:chgData name="Timothy Geesing" userId="aae4f251-4f70-47b6-a8ce-f68a763ce59b" providerId="ADAL" clId="{A2A2E5B0-78A5-4280-A3ED-6E66DB4A8FFE}" dt="2024-05-29T09:27:39.510" v="426" actId="20577"/>
          <ac:spMkLst>
            <pc:docMk/>
            <pc:sldMk cId="2425049436" sldId="259"/>
            <ac:spMk id="6" creationId="{1B573309-A9CB-646F-6893-05082D648100}"/>
          </ac:spMkLst>
        </pc:spChg>
        <pc:picChg chg="mod modCrop">
          <ac:chgData name="Timothy Geesing" userId="aae4f251-4f70-47b6-a8ce-f68a763ce59b" providerId="ADAL" clId="{A2A2E5B0-78A5-4280-A3ED-6E66DB4A8FFE}" dt="2024-05-29T10:11:09.903" v="2196" actId="1076"/>
          <ac:picMkLst>
            <pc:docMk/>
            <pc:sldMk cId="2425049436" sldId="259"/>
            <ac:picMk id="5" creationId="{16A38FDC-9E7D-E871-DDAA-D29D92B692F1}"/>
          </ac:picMkLst>
        </pc:picChg>
      </pc:sldChg>
      <pc:sldChg chg="addSp delSp modSp add mod">
        <pc:chgData name="Timothy Geesing" userId="aae4f251-4f70-47b6-a8ce-f68a763ce59b" providerId="ADAL" clId="{A2A2E5B0-78A5-4280-A3ED-6E66DB4A8FFE}" dt="2024-05-29T10:11:26.311" v="2209" actId="20577"/>
        <pc:sldMkLst>
          <pc:docMk/>
          <pc:sldMk cId="234081880" sldId="260"/>
        </pc:sldMkLst>
        <pc:spChg chg="add mod topLvl">
          <ac:chgData name="Timothy Geesing" userId="aae4f251-4f70-47b6-a8ce-f68a763ce59b" providerId="ADAL" clId="{A2A2E5B0-78A5-4280-A3ED-6E66DB4A8FFE}" dt="2024-05-29T09:57:14.125" v="1362" actId="165"/>
          <ac:spMkLst>
            <pc:docMk/>
            <pc:sldMk cId="234081880" sldId="260"/>
            <ac:spMk id="12" creationId="{2D29E5CE-1990-18F4-FB38-FB8E902B9579}"/>
          </ac:spMkLst>
        </pc:spChg>
        <pc:spChg chg="add mod topLvl">
          <ac:chgData name="Timothy Geesing" userId="aae4f251-4f70-47b6-a8ce-f68a763ce59b" providerId="ADAL" clId="{A2A2E5B0-78A5-4280-A3ED-6E66DB4A8FFE}" dt="2024-05-29T09:57:14.125" v="1362" actId="165"/>
          <ac:spMkLst>
            <pc:docMk/>
            <pc:sldMk cId="234081880" sldId="260"/>
            <ac:spMk id="14" creationId="{6FBD9562-A571-9CBE-3D05-A3BC879EE9E0}"/>
          </ac:spMkLst>
        </pc:spChg>
        <pc:spChg chg="add mod topLvl">
          <ac:chgData name="Timothy Geesing" userId="aae4f251-4f70-47b6-a8ce-f68a763ce59b" providerId="ADAL" clId="{A2A2E5B0-78A5-4280-A3ED-6E66DB4A8FFE}" dt="2024-05-29T09:57:20.405" v="1363" actId="255"/>
          <ac:spMkLst>
            <pc:docMk/>
            <pc:sldMk cId="234081880" sldId="260"/>
            <ac:spMk id="16" creationId="{5BECDE07-E850-9CB8-B330-FA3A7667A607}"/>
          </ac:spMkLst>
        </pc:spChg>
        <pc:spChg chg="add mod topLvl">
          <ac:chgData name="Timothy Geesing" userId="aae4f251-4f70-47b6-a8ce-f68a763ce59b" providerId="ADAL" clId="{A2A2E5B0-78A5-4280-A3ED-6E66DB4A8FFE}" dt="2024-05-29T09:57:20.405" v="1363" actId="255"/>
          <ac:spMkLst>
            <pc:docMk/>
            <pc:sldMk cId="234081880" sldId="260"/>
            <ac:spMk id="17" creationId="{8F7447FB-CC86-163B-34DB-23D6F582E1AB}"/>
          </ac:spMkLst>
        </pc:spChg>
        <pc:spChg chg="add mod topLvl">
          <ac:chgData name="Timothy Geesing" userId="aae4f251-4f70-47b6-a8ce-f68a763ce59b" providerId="ADAL" clId="{A2A2E5B0-78A5-4280-A3ED-6E66DB4A8FFE}" dt="2024-05-29T09:57:27.149" v="1365" actId="1037"/>
          <ac:spMkLst>
            <pc:docMk/>
            <pc:sldMk cId="234081880" sldId="260"/>
            <ac:spMk id="18" creationId="{90EFECBC-41A4-A37E-41C0-1F1811D51A2C}"/>
          </ac:spMkLst>
        </pc:spChg>
        <pc:spChg chg="add mod topLvl">
          <ac:chgData name="Timothy Geesing" userId="aae4f251-4f70-47b6-a8ce-f68a763ce59b" providerId="ADAL" clId="{A2A2E5B0-78A5-4280-A3ED-6E66DB4A8FFE}" dt="2024-05-29T09:57:14.125" v="1362" actId="165"/>
          <ac:spMkLst>
            <pc:docMk/>
            <pc:sldMk cId="234081880" sldId="260"/>
            <ac:spMk id="19" creationId="{8791766E-93DB-1AC5-A75D-F195FFEE599B}"/>
          </ac:spMkLst>
        </pc:spChg>
        <pc:spChg chg="add mod">
          <ac:chgData name="Timothy Geesing" userId="aae4f251-4f70-47b6-a8ce-f68a763ce59b" providerId="ADAL" clId="{A2A2E5B0-78A5-4280-A3ED-6E66DB4A8FFE}" dt="2024-05-29T10:00:30.824" v="1522" actId="554"/>
          <ac:spMkLst>
            <pc:docMk/>
            <pc:sldMk cId="234081880" sldId="260"/>
            <ac:spMk id="20" creationId="{72D4B6EB-12D0-300D-9667-0149163EEB13}"/>
          </ac:spMkLst>
        </pc:spChg>
        <pc:spChg chg="add mod topLvl">
          <ac:chgData name="Timothy Geesing" userId="aae4f251-4f70-47b6-a8ce-f68a763ce59b" providerId="ADAL" clId="{A2A2E5B0-78A5-4280-A3ED-6E66DB4A8FFE}" dt="2024-05-29T09:57:44.790" v="1369" actId="1036"/>
          <ac:spMkLst>
            <pc:docMk/>
            <pc:sldMk cId="234081880" sldId="260"/>
            <ac:spMk id="21" creationId="{E45B6A4C-741F-FD2E-D019-6102C3712765}"/>
          </ac:spMkLst>
        </pc:spChg>
        <pc:spChg chg="add mod">
          <ac:chgData name="Timothy Geesing" userId="aae4f251-4f70-47b6-a8ce-f68a763ce59b" providerId="ADAL" clId="{A2A2E5B0-78A5-4280-A3ED-6E66DB4A8FFE}" dt="2024-05-29T10:00:30.824" v="1522" actId="554"/>
          <ac:spMkLst>
            <pc:docMk/>
            <pc:sldMk cId="234081880" sldId="260"/>
            <ac:spMk id="23" creationId="{630CC464-58EF-BB34-5345-7257606A6989}"/>
          </ac:spMkLst>
        </pc:spChg>
        <pc:spChg chg="mod">
          <ac:chgData name="Timothy Geesing" userId="aae4f251-4f70-47b6-a8ce-f68a763ce59b" providerId="ADAL" clId="{A2A2E5B0-78A5-4280-A3ED-6E66DB4A8FFE}" dt="2024-05-29T09:40:17.794" v="830" actId="20577"/>
          <ac:spMkLst>
            <pc:docMk/>
            <pc:sldMk cId="234081880" sldId="260"/>
            <ac:spMk id="29" creationId="{491BD027-8F7D-4136-C2BD-BBA43329D10E}"/>
          </ac:spMkLst>
        </pc:spChg>
        <pc:spChg chg="mod">
          <ac:chgData name="Timothy Geesing" userId="aae4f251-4f70-47b6-a8ce-f68a763ce59b" providerId="ADAL" clId="{A2A2E5B0-78A5-4280-A3ED-6E66DB4A8FFE}" dt="2024-05-29T10:11:26.311" v="2209" actId="20577"/>
          <ac:spMkLst>
            <pc:docMk/>
            <pc:sldMk cId="234081880" sldId="260"/>
            <ac:spMk id="35" creationId="{1DA83DBF-D0DD-C052-94E0-6023B9951227}"/>
          </ac:spMkLst>
        </pc:spChg>
        <pc:grpChg chg="add del mod">
          <ac:chgData name="Timothy Geesing" userId="aae4f251-4f70-47b6-a8ce-f68a763ce59b" providerId="ADAL" clId="{A2A2E5B0-78A5-4280-A3ED-6E66DB4A8FFE}" dt="2024-05-29T09:57:14.125" v="1362" actId="165"/>
          <ac:grpSpMkLst>
            <pc:docMk/>
            <pc:sldMk cId="234081880" sldId="260"/>
            <ac:grpSpMk id="22" creationId="{FCF6206D-7A7E-A4F8-7AD4-660E033E9EEA}"/>
          </ac:grpSpMkLst>
        </pc:grpChg>
        <pc:picChg chg="add del mod">
          <ac:chgData name="Timothy Geesing" userId="aae4f251-4f70-47b6-a8ce-f68a763ce59b" providerId="ADAL" clId="{A2A2E5B0-78A5-4280-A3ED-6E66DB4A8FFE}" dt="2024-05-29T09:55:14.933" v="1317" actId="478"/>
          <ac:picMkLst>
            <pc:docMk/>
            <pc:sldMk cId="234081880" sldId="260"/>
            <ac:picMk id="3" creationId="{E427447C-FACA-D4FF-627A-1784DE50A24D}"/>
          </ac:picMkLst>
        </pc:picChg>
        <pc:picChg chg="del">
          <ac:chgData name="Timothy Geesing" userId="aae4f251-4f70-47b6-a8ce-f68a763ce59b" providerId="ADAL" clId="{A2A2E5B0-78A5-4280-A3ED-6E66DB4A8FFE}" dt="2024-05-29T09:40:20.717" v="831" actId="478"/>
          <ac:picMkLst>
            <pc:docMk/>
            <pc:sldMk cId="234081880" sldId="260"/>
            <ac:picMk id="5" creationId="{5645B5B0-BA1A-824C-F38B-D216CEDD7487}"/>
          </ac:picMkLst>
        </pc:picChg>
        <pc:picChg chg="add mod">
          <ac:chgData name="Timothy Geesing" userId="aae4f251-4f70-47b6-a8ce-f68a763ce59b" providerId="ADAL" clId="{A2A2E5B0-78A5-4280-A3ED-6E66DB4A8FFE}" dt="2024-05-29T09:56:56.366" v="1359" actId="14100"/>
          <ac:picMkLst>
            <pc:docMk/>
            <pc:sldMk cId="234081880" sldId="260"/>
            <ac:picMk id="6" creationId="{CABABADF-8EAD-C9A8-0C83-0949F28B390D}"/>
          </ac:picMkLst>
        </pc:picChg>
        <pc:picChg chg="del">
          <ac:chgData name="Timothy Geesing" userId="aae4f251-4f70-47b6-a8ce-f68a763ce59b" providerId="ADAL" clId="{A2A2E5B0-78A5-4280-A3ED-6E66DB4A8FFE}" dt="2024-05-29T09:40:20.717" v="831" actId="478"/>
          <ac:picMkLst>
            <pc:docMk/>
            <pc:sldMk cId="234081880" sldId="260"/>
            <ac:picMk id="7" creationId="{E2560F8D-2545-780A-4B07-55129B5FF334}"/>
          </ac:picMkLst>
        </pc:picChg>
        <pc:picChg chg="del">
          <ac:chgData name="Timothy Geesing" userId="aae4f251-4f70-47b6-a8ce-f68a763ce59b" providerId="ADAL" clId="{A2A2E5B0-78A5-4280-A3ED-6E66DB4A8FFE}" dt="2024-05-29T09:40:20.717" v="831" actId="478"/>
          <ac:picMkLst>
            <pc:docMk/>
            <pc:sldMk cId="234081880" sldId="260"/>
            <ac:picMk id="9" creationId="{3FF279AF-C474-E280-E72D-3E64BA175F6B}"/>
          </ac:picMkLst>
        </pc:picChg>
        <pc:picChg chg="add mod topLvl">
          <ac:chgData name="Timothy Geesing" userId="aae4f251-4f70-47b6-a8ce-f68a763ce59b" providerId="ADAL" clId="{A2A2E5B0-78A5-4280-A3ED-6E66DB4A8FFE}" dt="2024-05-29T09:57:14.125" v="1362" actId="165"/>
          <ac:picMkLst>
            <pc:docMk/>
            <pc:sldMk cId="234081880" sldId="260"/>
            <ac:picMk id="10" creationId="{70DB6976-7C6F-2DAC-0E81-ED44B8F0CBAB}"/>
          </ac:picMkLst>
        </pc:picChg>
        <pc:picChg chg="del">
          <ac:chgData name="Timothy Geesing" userId="aae4f251-4f70-47b6-a8ce-f68a763ce59b" providerId="ADAL" clId="{A2A2E5B0-78A5-4280-A3ED-6E66DB4A8FFE}" dt="2024-05-29T09:40:20.717" v="831" actId="478"/>
          <ac:picMkLst>
            <pc:docMk/>
            <pc:sldMk cId="234081880" sldId="260"/>
            <ac:picMk id="11" creationId="{1645AD8F-0112-D3BB-4DF6-A6F2D43C3774}"/>
          </ac:picMkLst>
        </pc:picChg>
        <pc:picChg chg="del">
          <ac:chgData name="Timothy Geesing" userId="aae4f251-4f70-47b6-a8ce-f68a763ce59b" providerId="ADAL" clId="{A2A2E5B0-78A5-4280-A3ED-6E66DB4A8FFE}" dt="2024-05-29T09:40:20.717" v="831" actId="478"/>
          <ac:picMkLst>
            <pc:docMk/>
            <pc:sldMk cId="234081880" sldId="260"/>
            <ac:picMk id="13" creationId="{E93DD336-B41B-0DDD-1617-4B686274F77C}"/>
          </ac:picMkLst>
        </pc:picChg>
        <pc:picChg chg="del">
          <ac:chgData name="Timothy Geesing" userId="aae4f251-4f70-47b6-a8ce-f68a763ce59b" providerId="ADAL" clId="{A2A2E5B0-78A5-4280-A3ED-6E66DB4A8FFE}" dt="2024-05-29T09:40:20.717" v="831" actId="478"/>
          <ac:picMkLst>
            <pc:docMk/>
            <pc:sldMk cId="234081880" sldId="260"/>
            <ac:picMk id="15" creationId="{EF5F7A2C-3F86-1AC9-0024-A7A46A149231}"/>
          </ac:picMkLst>
        </pc:picChg>
      </pc:sldChg>
      <pc:sldChg chg="addSp delSp modSp add mod">
        <pc:chgData name="Timothy Geesing" userId="aae4f251-4f70-47b6-a8ce-f68a763ce59b" providerId="ADAL" clId="{A2A2E5B0-78A5-4280-A3ED-6E66DB4A8FFE}" dt="2024-05-29T10:06:29.085" v="1823" actId="5793"/>
        <pc:sldMkLst>
          <pc:docMk/>
          <pc:sldMk cId="2786714978" sldId="261"/>
        </pc:sldMkLst>
        <pc:spChg chg="add mod">
          <ac:chgData name="Timothy Geesing" userId="aae4f251-4f70-47b6-a8ce-f68a763ce59b" providerId="ADAL" clId="{A2A2E5B0-78A5-4280-A3ED-6E66DB4A8FFE}" dt="2024-05-29T10:06:09.670" v="1805" actId="1076"/>
          <ac:spMkLst>
            <pc:docMk/>
            <pc:sldMk cId="2786714978" sldId="261"/>
            <ac:spMk id="5" creationId="{E9511031-0E0D-CA8E-1F5F-1F767FA41659}"/>
          </ac:spMkLst>
        </pc:spChg>
        <pc:spChg chg="add mod">
          <ac:chgData name="Timothy Geesing" userId="aae4f251-4f70-47b6-a8ce-f68a763ce59b" providerId="ADAL" clId="{A2A2E5B0-78A5-4280-A3ED-6E66DB4A8FFE}" dt="2024-05-29T10:03:58.830" v="1550" actId="26606"/>
          <ac:spMkLst>
            <pc:docMk/>
            <pc:sldMk cId="2786714978" sldId="261"/>
            <ac:spMk id="9" creationId="{7AD80A4D-C6A7-3C29-8F06-AD8EB4276A4B}"/>
          </ac:spMkLst>
        </pc:spChg>
        <pc:spChg chg="add mod">
          <ac:chgData name="Timothy Geesing" userId="aae4f251-4f70-47b6-a8ce-f68a763ce59b" providerId="ADAL" clId="{A2A2E5B0-78A5-4280-A3ED-6E66DB4A8FFE}" dt="2024-05-29T10:06:29.085" v="1823" actId="5793"/>
          <ac:spMkLst>
            <pc:docMk/>
            <pc:sldMk cId="2786714978" sldId="261"/>
            <ac:spMk id="11" creationId="{6082F22D-378F-84EA-91B0-93D3E1BE9DDA}"/>
          </ac:spMkLst>
        </pc:spChg>
        <pc:spChg chg="del">
          <ac:chgData name="Timothy Geesing" userId="aae4f251-4f70-47b6-a8ce-f68a763ce59b" providerId="ADAL" clId="{A2A2E5B0-78A5-4280-A3ED-6E66DB4A8FFE}" dt="2024-05-29T09:58:37.736" v="1404" actId="478"/>
          <ac:spMkLst>
            <pc:docMk/>
            <pc:sldMk cId="2786714978" sldId="261"/>
            <ac:spMk id="12" creationId="{2D29E5CE-1990-18F4-FB38-FB8E902B9579}"/>
          </ac:spMkLst>
        </pc:spChg>
        <pc:spChg chg="del">
          <ac:chgData name="Timothy Geesing" userId="aae4f251-4f70-47b6-a8ce-f68a763ce59b" providerId="ADAL" clId="{A2A2E5B0-78A5-4280-A3ED-6E66DB4A8FFE}" dt="2024-05-29T09:58:37.736" v="1404" actId="478"/>
          <ac:spMkLst>
            <pc:docMk/>
            <pc:sldMk cId="2786714978" sldId="261"/>
            <ac:spMk id="14" creationId="{6FBD9562-A571-9CBE-3D05-A3BC879EE9E0}"/>
          </ac:spMkLst>
        </pc:spChg>
        <pc:spChg chg="del">
          <ac:chgData name="Timothy Geesing" userId="aae4f251-4f70-47b6-a8ce-f68a763ce59b" providerId="ADAL" clId="{A2A2E5B0-78A5-4280-A3ED-6E66DB4A8FFE}" dt="2024-05-29T09:58:37.736" v="1404" actId="478"/>
          <ac:spMkLst>
            <pc:docMk/>
            <pc:sldMk cId="2786714978" sldId="261"/>
            <ac:spMk id="16" creationId="{5BECDE07-E850-9CB8-B330-FA3A7667A607}"/>
          </ac:spMkLst>
        </pc:spChg>
        <pc:spChg chg="del">
          <ac:chgData name="Timothy Geesing" userId="aae4f251-4f70-47b6-a8ce-f68a763ce59b" providerId="ADAL" clId="{A2A2E5B0-78A5-4280-A3ED-6E66DB4A8FFE}" dt="2024-05-29T09:58:37.736" v="1404" actId="478"/>
          <ac:spMkLst>
            <pc:docMk/>
            <pc:sldMk cId="2786714978" sldId="261"/>
            <ac:spMk id="17" creationId="{8F7447FB-CC86-163B-34DB-23D6F582E1AB}"/>
          </ac:spMkLst>
        </pc:spChg>
        <pc:spChg chg="del">
          <ac:chgData name="Timothy Geesing" userId="aae4f251-4f70-47b6-a8ce-f68a763ce59b" providerId="ADAL" clId="{A2A2E5B0-78A5-4280-A3ED-6E66DB4A8FFE}" dt="2024-05-29T09:58:40.432" v="1407" actId="478"/>
          <ac:spMkLst>
            <pc:docMk/>
            <pc:sldMk cId="2786714978" sldId="261"/>
            <ac:spMk id="18" creationId="{90EFECBC-41A4-A37E-41C0-1F1811D51A2C}"/>
          </ac:spMkLst>
        </pc:spChg>
        <pc:spChg chg="del">
          <ac:chgData name="Timothy Geesing" userId="aae4f251-4f70-47b6-a8ce-f68a763ce59b" providerId="ADAL" clId="{A2A2E5B0-78A5-4280-A3ED-6E66DB4A8FFE}" dt="2024-05-29T09:58:42.156" v="1408" actId="478"/>
          <ac:spMkLst>
            <pc:docMk/>
            <pc:sldMk cId="2786714978" sldId="261"/>
            <ac:spMk id="19" creationId="{8791766E-93DB-1AC5-A75D-F195FFEE599B}"/>
          </ac:spMkLst>
        </pc:spChg>
        <pc:spChg chg="del mod">
          <ac:chgData name="Timothy Geesing" userId="aae4f251-4f70-47b6-a8ce-f68a763ce59b" providerId="ADAL" clId="{A2A2E5B0-78A5-4280-A3ED-6E66DB4A8FFE}" dt="2024-05-29T09:58:39.401" v="1406" actId="478"/>
          <ac:spMkLst>
            <pc:docMk/>
            <pc:sldMk cId="2786714978" sldId="261"/>
            <ac:spMk id="20" creationId="{72D4B6EB-12D0-300D-9667-0149163EEB13}"/>
          </ac:spMkLst>
        </pc:spChg>
        <pc:spChg chg="mod">
          <ac:chgData name="Timothy Geesing" userId="aae4f251-4f70-47b6-a8ce-f68a763ce59b" providerId="ADAL" clId="{A2A2E5B0-78A5-4280-A3ED-6E66DB4A8FFE}" dt="2024-05-29T10:03:58.830" v="1550" actId="26606"/>
          <ac:spMkLst>
            <pc:docMk/>
            <pc:sldMk cId="2786714978" sldId="261"/>
            <ac:spMk id="29" creationId="{491BD027-8F7D-4136-C2BD-BBA43329D10E}"/>
          </ac:spMkLst>
        </pc:spChg>
        <pc:spChg chg="mod">
          <ac:chgData name="Timothy Geesing" userId="aae4f251-4f70-47b6-a8ce-f68a763ce59b" providerId="ADAL" clId="{A2A2E5B0-78A5-4280-A3ED-6E66DB4A8FFE}" dt="2024-05-29T10:06:01.387" v="1803" actId="27636"/>
          <ac:spMkLst>
            <pc:docMk/>
            <pc:sldMk cId="2786714978" sldId="261"/>
            <ac:spMk id="35" creationId="{1DA83DBF-D0DD-C052-94E0-6023B9951227}"/>
          </ac:spMkLst>
        </pc:spChg>
        <pc:spChg chg="add del">
          <ac:chgData name="Timothy Geesing" userId="aae4f251-4f70-47b6-a8ce-f68a763ce59b" providerId="ADAL" clId="{A2A2E5B0-78A5-4280-A3ED-6E66DB4A8FFE}" dt="2024-05-29T10:03:54.358" v="1548" actId="26606"/>
          <ac:spMkLst>
            <pc:docMk/>
            <pc:sldMk cId="2786714978" sldId="261"/>
            <ac:spMk id="40" creationId="{0D7B6173-1D58-48E2-83CF-37350F315F75}"/>
          </ac:spMkLst>
        </pc:spChg>
        <pc:spChg chg="add del">
          <ac:chgData name="Timothy Geesing" userId="aae4f251-4f70-47b6-a8ce-f68a763ce59b" providerId="ADAL" clId="{A2A2E5B0-78A5-4280-A3ED-6E66DB4A8FFE}" dt="2024-05-29T10:03:54.358" v="1548" actId="26606"/>
          <ac:spMkLst>
            <pc:docMk/>
            <pc:sldMk cId="2786714978" sldId="261"/>
            <ac:spMk id="42" creationId="{BE149CDF-5DAC-4860-A285-9492CF2090AA}"/>
          </ac:spMkLst>
        </pc:spChg>
        <pc:spChg chg="add del">
          <ac:chgData name="Timothy Geesing" userId="aae4f251-4f70-47b6-a8ce-f68a763ce59b" providerId="ADAL" clId="{A2A2E5B0-78A5-4280-A3ED-6E66DB4A8FFE}" dt="2024-05-29T10:03:54.358" v="1548" actId="26606"/>
          <ac:spMkLst>
            <pc:docMk/>
            <pc:sldMk cId="2786714978" sldId="261"/>
            <ac:spMk id="46" creationId="{21BDEC81-16A7-4451-B893-C15000083B77}"/>
          </ac:spMkLst>
        </pc:spChg>
        <pc:spChg chg="add del">
          <ac:chgData name="Timothy Geesing" userId="aae4f251-4f70-47b6-a8ce-f68a763ce59b" providerId="ADAL" clId="{A2A2E5B0-78A5-4280-A3ED-6E66DB4A8FFE}" dt="2024-05-29T10:03:54.358" v="1548" actId="26606"/>
          <ac:spMkLst>
            <pc:docMk/>
            <pc:sldMk cId="2786714978" sldId="261"/>
            <ac:spMk id="48" creationId="{26A515A1-4D80-430E-BE0A-71A290516A82}"/>
          </ac:spMkLst>
        </pc:spChg>
        <pc:spChg chg="add del">
          <ac:chgData name="Timothy Geesing" userId="aae4f251-4f70-47b6-a8ce-f68a763ce59b" providerId="ADAL" clId="{A2A2E5B0-78A5-4280-A3ED-6E66DB4A8FFE}" dt="2024-05-29T10:03:58.830" v="1550" actId="26606"/>
          <ac:spMkLst>
            <pc:docMk/>
            <pc:sldMk cId="2786714978" sldId="261"/>
            <ac:spMk id="50" creationId="{131BAD53-4E89-4F62-BBB7-26359763ED39}"/>
          </ac:spMkLst>
        </pc:spChg>
        <pc:spChg chg="add del">
          <ac:chgData name="Timothy Geesing" userId="aae4f251-4f70-47b6-a8ce-f68a763ce59b" providerId="ADAL" clId="{A2A2E5B0-78A5-4280-A3ED-6E66DB4A8FFE}" dt="2024-05-29T10:03:58.830" v="1550" actId="26606"/>
          <ac:spMkLst>
            <pc:docMk/>
            <pc:sldMk cId="2786714978" sldId="261"/>
            <ac:spMk id="51" creationId="{62756DA2-40EB-4C6F-B962-5822FFB54FB6}"/>
          </ac:spMkLst>
        </pc:spChg>
        <pc:picChg chg="mod">
          <ac:chgData name="Timothy Geesing" userId="aae4f251-4f70-47b6-a8ce-f68a763ce59b" providerId="ADAL" clId="{A2A2E5B0-78A5-4280-A3ED-6E66DB4A8FFE}" dt="2024-05-29T10:06:12.427" v="1806" actId="1076"/>
          <ac:picMkLst>
            <pc:docMk/>
            <pc:sldMk cId="2786714978" sldId="261"/>
            <ac:picMk id="3" creationId="{E427447C-FACA-D4FF-627A-1784DE50A24D}"/>
          </ac:picMkLst>
        </pc:picChg>
        <pc:picChg chg="add mod">
          <ac:chgData name="Timothy Geesing" userId="aae4f251-4f70-47b6-a8ce-f68a763ce59b" providerId="ADAL" clId="{A2A2E5B0-78A5-4280-A3ED-6E66DB4A8FFE}" dt="2024-05-29T10:06:09.670" v="1805" actId="1076"/>
          <ac:picMkLst>
            <pc:docMk/>
            <pc:sldMk cId="2786714978" sldId="261"/>
            <ac:picMk id="4" creationId="{D17C470F-14B0-CF21-290F-255D55C2B5EE}"/>
          </ac:picMkLst>
        </pc:picChg>
        <pc:picChg chg="del">
          <ac:chgData name="Timothy Geesing" userId="aae4f251-4f70-47b6-a8ce-f68a763ce59b" providerId="ADAL" clId="{A2A2E5B0-78A5-4280-A3ED-6E66DB4A8FFE}" dt="2024-05-29T09:58:36.854" v="1403" actId="478"/>
          <ac:picMkLst>
            <pc:docMk/>
            <pc:sldMk cId="2786714978" sldId="261"/>
            <ac:picMk id="6" creationId="{CABABADF-8EAD-C9A8-0C83-0949F28B390D}"/>
          </ac:picMkLst>
        </pc:picChg>
        <pc:picChg chg="add mod">
          <ac:chgData name="Timothy Geesing" userId="aae4f251-4f70-47b6-a8ce-f68a763ce59b" providerId="ADAL" clId="{A2A2E5B0-78A5-4280-A3ED-6E66DB4A8FFE}" dt="2024-05-29T10:06:05.321" v="1804" actId="1076"/>
          <ac:picMkLst>
            <pc:docMk/>
            <pc:sldMk cId="2786714978" sldId="261"/>
            <ac:picMk id="8" creationId="{E735EFDD-1CB6-65A5-1670-BF0CADFB60A3}"/>
          </ac:picMkLst>
        </pc:picChg>
        <pc:picChg chg="del">
          <ac:chgData name="Timothy Geesing" userId="aae4f251-4f70-47b6-a8ce-f68a763ce59b" providerId="ADAL" clId="{A2A2E5B0-78A5-4280-A3ED-6E66DB4A8FFE}" dt="2024-05-29T09:58:35.971" v="1402" actId="478"/>
          <ac:picMkLst>
            <pc:docMk/>
            <pc:sldMk cId="2786714978" sldId="261"/>
            <ac:picMk id="10" creationId="{70DB6976-7C6F-2DAC-0E81-ED44B8F0CBAB}"/>
          </ac:picMkLst>
        </pc:picChg>
        <pc:picChg chg="add del">
          <ac:chgData name="Timothy Geesing" userId="aae4f251-4f70-47b6-a8ce-f68a763ce59b" providerId="ADAL" clId="{A2A2E5B0-78A5-4280-A3ED-6E66DB4A8FFE}" dt="2024-05-29T10:03:54.358" v="1548" actId="26606"/>
          <ac:picMkLst>
            <pc:docMk/>
            <pc:sldMk cId="2786714978" sldId="261"/>
            <ac:picMk id="44" creationId="{B0DAC8FB-A162-44E3-A606-C855A03A5B09}"/>
          </ac:picMkLst>
        </pc:picChg>
      </pc:sldChg>
      <pc:sldChg chg="addSp delSp modSp add mod">
        <pc:chgData name="Timothy Geesing" userId="aae4f251-4f70-47b6-a8ce-f68a763ce59b" providerId="ADAL" clId="{A2A2E5B0-78A5-4280-A3ED-6E66DB4A8FFE}" dt="2024-05-29T10:12:23.429" v="2317" actId="14100"/>
        <pc:sldMkLst>
          <pc:docMk/>
          <pc:sldMk cId="303129178" sldId="262"/>
        </pc:sldMkLst>
        <pc:spChg chg="del mod">
          <ac:chgData name="Timothy Geesing" userId="aae4f251-4f70-47b6-a8ce-f68a763ce59b" providerId="ADAL" clId="{A2A2E5B0-78A5-4280-A3ED-6E66DB4A8FFE}" dt="2024-05-29T10:07:18.770" v="1841" actId="478"/>
          <ac:spMkLst>
            <pc:docMk/>
            <pc:sldMk cId="303129178" sldId="262"/>
            <ac:spMk id="5" creationId="{E9511031-0E0D-CA8E-1F5F-1F767FA41659}"/>
          </ac:spMkLst>
        </pc:spChg>
        <pc:spChg chg="del mod">
          <ac:chgData name="Timothy Geesing" userId="aae4f251-4f70-47b6-a8ce-f68a763ce59b" providerId="ADAL" clId="{A2A2E5B0-78A5-4280-A3ED-6E66DB4A8FFE}" dt="2024-05-29T10:07:19.996" v="1842" actId="478"/>
          <ac:spMkLst>
            <pc:docMk/>
            <pc:sldMk cId="303129178" sldId="262"/>
            <ac:spMk id="9" creationId="{7AD80A4D-C6A7-3C29-8F06-AD8EB4276A4B}"/>
          </ac:spMkLst>
        </pc:spChg>
        <pc:spChg chg="del">
          <ac:chgData name="Timothy Geesing" userId="aae4f251-4f70-47b6-a8ce-f68a763ce59b" providerId="ADAL" clId="{A2A2E5B0-78A5-4280-A3ED-6E66DB4A8FFE}" dt="2024-05-29T10:07:15.667" v="1836" actId="478"/>
          <ac:spMkLst>
            <pc:docMk/>
            <pc:sldMk cId="303129178" sldId="262"/>
            <ac:spMk id="11" creationId="{6082F22D-378F-84EA-91B0-93D3E1BE9DDA}"/>
          </ac:spMkLst>
        </pc:spChg>
        <pc:spChg chg="mod">
          <ac:chgData name="Timothy Geesing" userId="aae4f251-4f70-47b6-a8ce-f68a763ce59b" providerId="ADAL" clId="{A2A2E5B0-78A5-4280-A3ED-6E66DB4A8FFE}" dt="2024-05-29T10:07:12.771" v="1835" actId="20577"/>
          <ac:spMkLst>
            <pc:docMk/>
            <pc:sldMk cId="303129178" sldId="262"/>
            <ac:spMk id="29" creationId="{491BD027-8F7D-4136-C2BD-BBA43329D10E}"/>
          </ac:spMkLst>
        </pc:spChg>
        <pc:spChg chg="mod">
          <ac:chgData name="Timothy Geesing" userId="aae4f251-4f70-47b6-a8ce-f68a763ce59b" providerId="ADAL" clId="{A2A2E5B0-78A5-4280-A3ED-6E66DB4A8FFE}" dt="2024-05-29T10:12:23.429" v="2317" actId="14100"/>
          <ac:spMkLst>
            <pc:docMk/>
            <pc:sldMk cId="303129178" sldId="262"/>
            <ac:spMk id="35" creationId="{1DA83DBF-D0DD-C052-94E0-6023B9951227}"/>
          </ac:spMkLst>
        </pc:spChg>
        <pc:picChg chg="add mod">
          <ac:chgData name="Timothy Geesing" userId="aae4f251-4f70-47b6-a8ce-f68a763ce59b" providerId="ADAL" clId="{A2A2E5B0-78A5-4280-A3ED-6E66DB4A8FFE}" dt="2024-05-29T10:11:38.108" v="2210" actId="1076"/>
          <ac:picMkLst>
            <pc:docMk/>
            <pc:sldMk cId="303129178" sldId="262"/>
            <ac:picMk id="2" creationId="{090E000C-D796-1759-19F0-E202424ACFEC}"/>
          </ac:picMkLst>
        </pc:picChg>
        <pc:picChg chg="mod">
          <ac:chgData name="Timothy Geesing" userId="aae4f251-4f70-47b6-a8ce-f68a763ce59b" providerId="ADAL" clId="{A2A2E5B0-78A5-4280-A3ED-6E66DB4A8FFE}" dt="2024-05-29T10:11:38.108" v="2210" actId="1076"/>
          <ac:picMkLst>
            <pc:docMk/>
            <pc:sldMk cId="303129178" sldId="262"/>
            <ac:picMk id="3" creationId="{E427447C-FACA-D4FF-627A-1784DE50A24D}"/>
          </ac:picMkLst>
        </pc:picChg>
        <pc:picChg chg="del">
          <ac:chgData name="Timothy Geesing" userId="aae4f251-4f70-47b6-a8ce-f68a763ce59b" providerId="ADAL" clId="{A2A2E5B0-78A5-4280-A3ED-6E66DB4A8FFE}" dt="2024-05-29T10:07:16.234" v="1837" actId="478"/>
          <ac:picMkLst>
            <pc:docMk/>
            <pc:sldMk cId="303129178" sldId="262"/>
            <ac:picMk id="4" creationId="{D17C470F-14B0-CF21-290F-255D55C2B5EE}"/>
          </ac:picMkLst>
        </pc:picChg>
        <pc:picChg chg="add mod">
          <ac:chgData name="Timothy Geesing" userId="aae4f251-4f70-47b6-a8ce-f68a763ce59b" providerId="ADAL" clId="{A2A2E5B0-78A5-4280-A3ED-6E66DB4A8FFE}" dt="2024-05-29T10:11:38.108" v="2210" actId="1076"/>
          <ac:picMkLst>
            <pc:docMk/>
            <pc:sldMk cId="303129178" sldId="262"/>
            <ac:picMk id="6" creationId="{084AFB10-930F-31EB-BAE2-55FBA012E9FF}"/>
          </ac:picMkLst>
        </pc:picChg>
        <pc:picChg chg="add mod">
          <ac:chgData name="Timothy Geesing" userId="aae4f251-4f70-47b6-a8ce-f68a763ce59b" providerId="ADAL" clId="{A2A2E5B0-78A5-4280-A3ED-6E66DB4A8FFE}" dt="2024-05-29T10:11:38.108" v="2210" actId="1076"/>
          <ac:picMkLst>
            <pc:docMk/>
            <pc:sldMk cId="303129178" sldId="262"/>
            <ac:picMk id="7" creationId="{2E0BDB9B-AD22-183A-019F-F76661EADE99}"/>
          </ac:picMkLst>
        </pc:picChg>
        <pc:picChg chg="del">
          <ac:chgData name="Timothy Geesing" userId="aae4f251-4f70-47b6-a8ce-f68a763ce59b" providerId="ADAL" clId="{A2A2E5B0-78A5-4280-A3ED-6E66DB4A8FFE}" dt="2024-05-29T10:07:16.907" v="1838" actId="478"/>
          <ac:picMkLst>
            <pc:docMk/>
            <pc:sldMk cId="303129178" sldId="262"/>
            <ac:picMk id="8" creationId="{E735EFDD-1CB6-65A5-1670-BF0CADFB60A3}"/>
          </ac:picMkLst>
        </pc:picChg>
        <pc:picChg chg="add mod">
          <ac:chgData name="Timothy Geesing" userId="aae4f251-4f70-47b6-a8ce-f68a763ce59b" providerId="ADAL" clId="{A2A2E5B0-78A5-4280-A3ED-6E66DB4A8FFE}" dt="2024-05-29T10:11:38.108" v="2210" actId="1076"/>
          <ac:picMkLst>
            <pc:docMk/>
            <pc:sldMk cId="303129178" sldId="262"/>
            <ac:picMk id="10" creationId="{4E4983CE-05D7-5757-6138-A0AAE6C06B22}"/>
          </ac:picMkLst>
        </pc:picChg>
      </pc:sldChg>
    </pc:docChg>
  </pc:docChgLst>
  <pc:docChgLst>
    <pc:chgData name="Jaap Reitsma" userId="S::j.reitsma@saxion.nl::2af855ef-aa0c-4a1c-ae54-6d2f599810c5" providerId="AD" clId="Web-{D19A155D-3CD0-A658-8574-D54DE090E2E4}"/>
    <pc:docChg chg="modSld">
      <pc:chgData name="Jaap Reitsma" userId="S::j.reitsma@saxion.nl::2af855ef-aa0c-4a1c-ae54-6d2f599810c5" providerId="AD" clId="Web-{D19A155D-3CD0-A658-8574-D54DE090E2E4}" dt="2024-06-10T11:58:02.127" v="0" actId="20577"/>
      <pc:docMkLst>
        <pc:docMk/>
      </pc:docMkLst>
      <pc:sldChg chg="modSp">
        <pc:chgData name="Jaap Reitsma" userId="S::j.reitsma@saxion.nl::2af855ef-aa0c-4a1c-ae54-6d2f599810c5" providerId="AD" clId="Web-{D19A155D-3CD0-A658-8574-D54DE090E2E4}" dt="2024-06-10T11:58:02.127" v="0" actId="20577"/>
        <pc:sldMkLst>
          <pc:docMk/>
          <pc:sldMk cId="3454167487" sldId="257"/>
        </pc:sldMkLst>
        <pc:spChg chg="mod">
          <ac:chgData name="Jaap Reitsma" userId="S::j.reitsma@saxion.nl::2af855ef-aa0c-4a1c-ae54-6d2f599810c5" providerId="AD" clId="Web-{D19A155D-3CD0-A658-8574-D54DE090E2E4}" dt="2024-06-10T11:58:02.127" v="0" actId="20577"/>
          <ac:spMkLst>
            <pc:docMk/>
            <pc:sldMk cId="3454167487" sldId="257"/>
            <ac:spMk id="35" creationId="{1DA83DBF-D0DD-C052-94E0-6023B9951227}"/>
          </ac:spMkLst>
        </pc:spChg>
      </pc:sldChg>
    </pc:docChg>
  </pc:docChgLst>
  <pc:docChgLst>
    <pc:chgData name="Timothy Geesing" userId="aae4f251-4f70-47b6-a8ce-f68a763ce59b" providerId="ADAL" clId="{0E4A2223-D7D3-4ADA-82A9-2E3E24531A1F}"/>
    <pc:docChg chg="modSld">
      <pc:chgData name="Timothy Geesing" userId="aae4f251-4f70-47b6-a8ce-f68a763ce59b" providerId="ADAL" clId="{0E4A2223-D7D3-4ADA-82A9-2E3E24531A1F}" dt="2024-06-06T09:25:27.136" v="0" actId="14826"/>
      <pc:docMkLst>
        <pc:docMk/>
      </pc:docMkLst>
      <pc:sldChg chg="modSp">
        <pc:chgData name="Timothy Geesing" userId="aae4f251-4f70-47b6-a8ce-f68a763ce59b" providerId="ADAL" clId="{0E4A2223-D7D3-4ADA-82A9-2E3E24531A1F}" dt="2024-06-06T09:25:27.136" v="0" actId="14826"/>
        <pc:sldMkLst>
          <pc:docMk/>
          <pc:sldMk cId="4006652445" sldId="258"/>
        </pc:sldMkLst>
        <pc:picChg chg="mod">
          <ac:chgData name="Timothy Geesing" userId="aae4f251-4f70-47b6-a8ce-f68a763ce59b" providerId="ADAL" clId="{0E4A2223-D7D3-4ADA-82A9-2E3E24531A1F}" dt="2024-06-06T09:25:27.136" v="0" actId="14826"/>
          <ac:picMkLst>
            <pc:docMk/>
            <pc:sldMk cId="4006652445" sldId="258"/>
            <ac:picMk id="3" creationId="{F13BFFA0-BA68-EB28-552F-6160DE92048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C4AD3-337F-0E64-F23F-3F0FFBE0CC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D5D6E4-6C25-C3E0-95ED-54BEE1558D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A21BB2-A331-38A5-7186-755E588BE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00ED-E26C-4717-957B-55B8948049EC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BA43C1-3C15-7171-F747-92E0EADB0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29D39D-4B6D-CC9E-1037-ED3A96786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9FB1-FB77-4A6A-B726-0B9B7968F4D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180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F6384-EB96-D143-454A-2BD6F74DF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3E5446-023E-2C0C-5AB1-FCE7AAC7AB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60436-F02A-3468-C609-4FC1ADF72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00ED-E26C-4717-957B-55B8948049EC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6885DB-E12C-E7AB-2529-E83AF05B3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D2BD0-F8DE-2801-2C9D-8E4DEF760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9FB1-FB77-4A6A-B726-0B9B7968F4D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344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2DA549-0669-B8EE-2261-80B3781F03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5BEDCE-F79A-146E-7F4B-17F9546F53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2DDE29-4A3D-BBD9-A98F-1843908AB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00ED-E26C-4717-957B-55B8948049EC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461B09-99BC-1823-F012-555D702BC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8C56B-E92F-8243-8978-22C8BD44D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9FB1-FB77-4A6A-B726-0B9B7968F4D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686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E775A-616B-D228-D48D-81D8E115C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789F7-29D2-D545-0324-F45F208146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2B5355-0734-0642-FBAB-813C81561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00ED-E26C-4717-957B-55B8948049EC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791A5-FF76-28B4-684C-F26CEFFBC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381BF-3AE5-47CE-D860-C6ADB5EF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9FB1-FB77-4A6A-B726-0B9B7968F4D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018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2C8F7-BF94-FA6C-E2CF-6B1F34DB0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C67A73-EFEE-C977-DA67-3E4841984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33624-54BB-4482-2E90-61728DACA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00ED-E26C-4717-957B-55B8948049EC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92EF79-7181-536F-9830-53345B32A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709E-FDB7-6EFC-1B0B-B5B5FB612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9FB1-FB77-4A6A-B726-0B9B7968F4D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52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66CF5-2D75-EC15-0BF6-7B0F89125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94D7CC-447A-A9F2-B8BE-AA855E78D3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3E51DE-6781-CBBB-5A86-4BFF4954A8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3D48AF-0542-BA13-81C4-F04352815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00ED-E26C-4717-957B-55B8948049EC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050C72-7963-C72B-9F81-989C92ECC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A5E03-C98D-BAFE-09D5-BC3D622BD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9FB1-FB77-4A6A-B726-0B9B7968F4D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05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0C1D0-F50D-368E-C747-BF13DC751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68E6E5-3649-6BBF-2BA5-DE1CBFED6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A2987A-EBF3-B241-13B5-63F03FAC1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DCDD70-5E13-2ED8-7B92-A6258B739A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8F8135-192E-6781-9F7D-9A6BBD32F3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D44DA7-21ED-07A5-3AB7-7C48C7035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00ED-E26C-4717-957B-55B8948049EC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25C36C-2D25-F76E-C78F-7ACFE97EE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C22B81-DB2A-AA7C-91F6-F1603796F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9FB1-FB77-4A6A-B726-0B9B7968F4D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900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2E58C-A3B3-0C0D-B2A7-486EC1653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E346F2-051C-FB0D-AE09-BE711E351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00ED-E26C-4717-957B-55B8948049EC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CB9504-BEC5-AC8F-F9FD-3DFB8000B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1D2A37-63DF-4764-1F59-CCA0360B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9FB1-FB77-4A6A-B726-0B9B7968F4D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393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A14C51-F68D-2D82-D693-8329267BE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00ED-E26C-4717-957B-55B8948049EC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97BA10-AF2E-9A3C-F791-A5C7FDB04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4E0018-0516-BCC7-CFF1-45EB52AE5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9FB1-FB77-4A6A-B726-0B9B7968F4D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1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80DE9-A646-20A8-D6F6-71951AC89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F01DB-CBEF-229F-E3AA-B066645645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F78E45-0E5E-FEF6-215E-8304C5854C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3E1B3B-5E6D-EE02-F24F-01A81410A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00ED-E26C-4717-957B-55B8948049EC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1DDC66-AC07-F1C4-5DCF-81961158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CD86A8-0C55-3128-FF12-0B15867D1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9FB1-FB77-4A6A-B726-0B9B7968F4D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07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EBCC6-0CCC-1C0E-197E-B432F229B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41037C-0F29-2120-C2DE-EBA0C79E0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EFBADD-4F57-5D54-D73F-9ACF6F64C8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8DC258-9BFE-B905-0722-0F01718CB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100ED-E26C-4717-957B-55B8948049EC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AE6234-0437-A864-3126-7A1EE08BF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C3AAD2-7C83-C5F2-B1EC-CDAF1359F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A9FB1-FB77-4A6A-B726-0B9B7968F4D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049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488C63-18EE-24B1-D3C2-8232F4779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18008-048D-5099-341B-7E2947404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6C5EA1-387D-1610-CB4F-93AB2BA51D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5100ED-E26C-4717-957B-55B8948049EC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7E693-5511-ACE1-89C5-55F7D5C6E9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3C579-499D-3152-4777-CF9A0F9E2D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AA9FB1-FB77-4A6A-B726-0B9B7968F4D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6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3BFFA0-BA68-EB28-552F-6160DE920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" r="1218"/>
          <a:stretch/>
        </p:blipFill>
        <p:spPr>
          <a:xfrm>
            <a:off x="2727522" y="0"/>
            <a:ext cx="9464478" cy="6858000"/>
          </a:xfrm>
          <a:prstGeom prst="rect">
            <a:avLst/>
          </a:prstGeom>
        </p:spPr>
      </p:pic>
      <p:sp>
        <p:nvSpPr>
          <p:cNvPr id="4" name="Title 28">
            <a:extLst>
              <a:ext uri="{FF2B5EF4-FFF2-40B4-BE49-F238E27FC236}">
                <a16:creationId xmlns:a16="http://schemas.microsoft.com/office/drawing/2014/main" id="{D1916621-226C-80F0-0310-F06CE45CEA8B}"/>
              </a:ext>
            </a:extLst>
          </p:cNvPr>
          <p:cNvSpPr txBox="1">
            <a:spLocks/>
          </p:cNvSpPr>
          <p:nvPr/>
        </p:nvSpPr>
        <p:spPr>
          <a:xfrm>
            <a:off x="210879" y="322595"/>
            <a:ext cx="507350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nl-NL" sz="3600" b="1" dirty="0"/>
              <a:t>Voorbeeld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006652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aerial view of a city&#10;&#10;Description automatically generated">
            <a:extLst>
              <a:ext uri="{FF2B5EF4-FFF2-40B4-BE49-F238E27FC236}">
                <a16:creationId xmlns:a16="http://schemas.microsoft.com/office/drawing/2014/main" id="{16A38FDC-9E7D-E871-DDAA-D29D92B692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94" r="13441" b="148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B573309-A9CB-646F-6893-05082D648100}"/>
              </a:ext>
            </a:extLst>
          </p:cNvPr>
          <p:cNvSpPr/>
          <p:nvPr/>
        </p:nvSpPr>
        <p:spPr>
          <a:xfrm>
            <a:off x="3671777" y="2732568"/>
            <a:ext cx="4848446" cy="1392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Plaats hier de screenshot van de wijk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32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6A38FDC-9E7D-E871-DDAA-D29D92B692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 t="16665" b="102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B573309-A9CB-646F-6893-05082D648100}"/>
              </a:ext>
            </a:extLst>
          </p:cNvPr>
          <p:cNvSpPr/>
          <p:nvPr/>
        </p:nvSpPr>
        <p:spPr>
          <a:xfrm>
            <a:off x="3671777" y="2732568"/>
            <a:ext cx="4848446" cy="13928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Teken eventueel de (belangrijke) straten </a:t>
            </a:r>
            <a:br>
              <a:rPr lang="nl-NL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op de kaart.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049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491BD027-8F7D-4136-C2BD-BBA43329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073502" cy="1325563"/>
          </a:xfrm>
        </p:spPr>
        <p:txBody>
          <a:bodyPr/>
          <a:lstStyle/>
          <a:p>
            <a:r>
              <a:rPr lang="nl-NL" dirty="0"/>
              <a:t>Ontmoetingsplekken</a:t>
            </a:r>
            <a:endParaRPr lang="en-US" dirty="0"/>
          </a:p>
        </p:txBody>
      </p:sp>
      <p:pic>
        <p:nvPicPr>
          <p:cNvPr id="5" name="Content Placeholder 4" descr="A yellow pin with a person on a slide&#10;&#10;Description automatically generated">
            <a:extLst>
              <a:ext uri="{FF2B5EF4-FFF2-40B4-BE49-F238E27FC236}">
                <a16:creationId xmlns:a16="http://schemas.microsoft.com/office/drawing/2014/main" id="{5645B5B0-BA1A-824C-F38B-D216CEDD7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695" y="4019582"/>
            <a:ext cx="1287049" cy="1795678"/>
          </a:xfrm>
          <a:prstGeom prst="rect">
            <a:avLst/>
          </a:prstGeom>
        </p:spPr>
      </p:pic>
      <p:pic>
        <p:nvPicPr>
          <p:cNvPr id="9" name="Picture 8" descr="A yellow pin with a graduation cap on it&#10;&#10;Description automatically generated">
            <a:extLst>
              <a:ext uri="{FF2B5EF4-FFF2-40B4-BE49-F238E27FC236}">
                <a16:creationId xmlns:a16="http://schemas.microsoft.com/office/drawing/2014/main" id="{3FF279AF-C474-E280-E72D-3E64BA175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805" y="4019582"/>
            <a:ext cx="1279422" cy="1795679"/>
          </a:xfrm>
          <a:prstGeom prst="rect">
            <a:avLst/>
          </a:prstGeom>
        </p:spPr>
      </p:pic>
      <p:pic>
        <p:nvPicPr>
          <p:cNvPr id="11" name="Picture 10" descr="A yellow pin with a church on it&#10;&#10;Description automatically generated">
            <a:extLst>
              <a:ext uri="{FF2B5EF4-FFF2-40B4-BE49-F238E27FC236}">
                <a16:creationId xmlns:a16="http://schemas.microsoft.com/office/drawing/2014/main" id="{1645AD8F-0112-D3BB-4DF6-A6F2D43C37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288" y="4019582"/>
            <a:ext cx="1290450" cy="1792021"/>
          </a:xfrm>
          <a:prstGeom prst="rect">
            <a:avLst/>
          </a:prstGeom>
        </p:spPr>
      </p:pic>
      <p:pic>
        <p:nvPicPr>
          <p:cNvPr id="15" name="Picture 14" descr="A yellow pin with a person running on it&#10;&#10;Description automatically generated">
            <a:extLst>
              <a:ext uri="{FF2B5EF4-FFF2-40B4-BE49-F238E27FC236}">
                <a16:creationId xmlns:a16="http://schemas.microsoft.com/office/drawing/2014/main" id="{EF5F7A2C-3F86-1AC9-0024-A7A46A1492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902" y="4019582"/>
            <a:ext cx="1276815" cy="1792021"/>
          </a:xfrm>
          <a:prstGeom prst="rect">
            <a:avLst/>
          </a:prstGeom>
        </p:spPr>
      </p:pic>
      <p:pic>
        <p:nvPicPr>
          <p:cNvPr id="7" name="Picture 6" descr="A yellow pin with a black and yellow sign with a shopping cart&#10;&#10;Description automatically generated">
            <a:extLst>
              <a:ext uri="{FF2B5EF4-FFF2-40B4-BE49-F238E27FC236}">
                <a16:creationId xmlns:a16="http://schemas.microsoft.com/office/drawing/2014/main" id="{E2560F8D-2545-780A-4B07-55129B5FF3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799" y="4019582"/>
            <a:ext cx="1290103" cy="1810671"/>
          </a:xfrm>
          <a:prstGeom prst="rect">
            <a:avLst/>
          </a:prstGeom>
        </p:spPr>
      </p:pic>
      <p:pic>
        <p:nvPicPr>
          <p:cNvPr id="13" name="Picture 12" descr="A yellow pin with people on it&#10;&#10;Description automatically generated">
            <a:extLst>
              <a:ext uri="{FF2B5EF4-FFF2-40B4-BE49-F238E27FC236}">
                <a16:creationId xmlns:a16="http://schemas.microsoft.com/office/drawing/2014/main" id="{E93DD336-B41B-0DDD-1617-4B686274F7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963" y="4019582"/>
            <a:ext cx="1291878" cy="1819545"/>
          </a:xfrm>
          <a:prstGeom prst="rect">
            <a:avLst/>
          </a:prstGeom>
        </p:spPr>
      </p:pic>
      <p:sp>
        <p:nvSpPr>
          <p:cNvPr id="35" name="Title 28">
            <a:extLst>
              <a:ext uri="{FF2B5EF4-FFF2-40B4-BE49-F238E27FC236}">
                <a16:creationId xmlns:a16="http://schemas.microsoft.com/office/drawing/2014/main" id="{1DA83DBF-D0DD-C052-94E0-6023B9951227}"/>
              </a:ext>
            </a:extLst>
          </p:cNvPr>
          <p:cNvSpPr txBox="1">
            <a:spLocks/>
          </p:cNvSpPr>
          <p:nvPr/>
        </p:nvSpPr>
        <p:spPr>
          <a:xfrm>
            <a:off x="873641" y="1265275"/>
            <a:ext cx="7292163" cy="1988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Verplaats de onderstaande iconen naar de corresponderende plekken op de kaart in slide 3. Kopieer iconen als er meerdere ontmoetingsplekken in </a:t>
            </a:r>
            <a:r>
              <a:rPr lang="nl-NL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dezelde</a:t>
            </a:r>
            <a:r>
              <a:rPr lang="nl-NL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categorie te vinden zijn in de wijk.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nl-NL" sz="1800" dirty="0">
                <a:ea typeface="Calibri" panose="020F0502020204030204" pitchFamily="34" charset="0"/>
                <a:cs typeface="Times New Roman"/>
              </a:rPr>
              <a:t>Maak iconen eventueel groter of kleiner op de kaart om de nadruk op (het belang van) een ontmoetingslocatie te leggen</a:t>
            </a:r>
            <a:endParaRPr lang="en-US" sz="1800" dirty="0">
              <a:effectLst/>
              <a:ea typeface="Calibri" panose="020F0502020204030204" pitchFamily="34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54167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491BD027-8F7D-4136-C2BD-BBA43329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073502" cy="1325563"/>
          </a:xfrm>
        </p:spPr>
        <p:txBody>
          <a:bodyPr/>
          <a:lstStyle/>
          <a:p>
            <a:r>
              <a:rPr lang="nl-NL" dirty="0"/>
              <a:t>Persona’s</a:t>
            </a:r>
            <a:endParaRPr lang="en-US" dirty="0"/>
          </a:p>
        </p:txBody>
      </p:sp>
      <p:sp>
        <p:nvSpPr>
          <p:cNvPr id="35" name="Title 28">
            <a:extLst>
              <a:ext uri="{FF2B5EF4-FFF2-40B4-BE49-F238E27FC236}">
                <a16:creationId xmlns:a16="http://schemas.microsoft.com/office/drawing/2014/main" id="{1DA83DBF-D0DD-C052-94E0-6023B9951227}"/>
              </a:ext>
            </a:extLst>
          </p:cNvPr>
          <p:cNvSpPr txBox="1">
            <a:spLocks/>
          </p:cNvSpPr>
          <p:nvPr/>
        </p:nvSpPr>
        <p:spPr>
          <a:xfrm>
            <a:off x="873641" y="1424762"/>
            <a:ext cx="7983280" cy="12014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nl-NL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Vul voor ieder persona (zie stap #4 Buurtkaart) de informatie in het kader in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nl-NL" sz="1800" dirty="0">
                <a:ea typeface="Calibri" panose="020F0502020204030204" pitchFamily="34" charset="0"/>
                <a:cs typeface="Times New Roman" panose="02020603050405020304" pitchFamily="18" charset="0"/>
              </a:rPr>
              <a:t>Hergebruik het template voor alle gemaakte persona’s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nl-NL" sz="1800" dirty="0">
                <a:ea typeface="Calibri" panose="020F0502020204030204" pitchFamily="34" charset="0"/>
                <a:cs typeface="Times New Roman" panose="02020603050405020304" pitchFamily="18" charset="0"/>
              </a:rPr>
              <a:t>Plaats de blauwe </a:t>
            </a:r>
            <a:r>
              <a:rPr lang="nl-NL" sz="1800" dirty="0" err="1">
                <a:ea typeface="Calibri" panose="020F0502020204030204" pitchFamily="34" charset="0"/>
                <a:cs typeface="Times New Roman" panose="02020603050405020304" pitchFamily="18" charset="0"/>
              </a:rPr>
              <a:t>personablokken</a:t>
            </a:r>
            <a:r>
              <a:rPr lang="nl-NL" sz="1800" dirty="0">
                <a:ea typeface="Calibri" panose="020F0502020204030204" pitchFamily="34" charset="0"/>
                <a:cs typeface="Times New Roman" panose="02020603050405020304" pitchFamily="18" charset="0"/>
              </a:rPr>
              <a:t> langs de rand van de kaart in slide 3</a:t>
            </a:r>
            <a:endParaRPr lang="nl-NL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CABABADF-8EAD-C9A8-0C83-0949F28B3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926" y="2896464"/>
            <a:ext cx="5042674" cy="3231649"/>
          </a:xfrm>
          <a:prstGeom prst="rect">
            <a:avLst/>
          </a:prstGeom>
        </p:spPr>
      </p:pic>
      <p:sp>
        <p:nvSpPr>
          <p:cNvPr id="20" name="Title 28">
            <a:extLst>
              <a:ext uri="{FF2B5EF4-FFF2-40B4-BE49-F238E27FC236}">
                <a16:creationId xmlns:a16="http://schemas.microsoft.com/office/drawing/2014/main" id="{72D4B6EB-12D0-300D-9667-0149163EEB13}"/>
              </a:ext>
            </a:extLst>
          </p:cNvPr>
          <p:cNvSpPr txBox="1">
            <a:spLocks/>
          </p:cNvSpPr>
          <p:nvPr/>
        </p:nvSpPr>
        <p:spPr>
          <a:xfrm>
            <a:off x="6262577" y="6184678"/>
            <a:ext cx="5103627" cy="481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2000" dirty="0"/>
              <a:t>Invullen</a:t>
            </a:r>
            <a:endParaRPr lang="en-US" sz="2000" dirty="0"/>
          </a:p>
        </p:txBody>
      </p:sp>
      <p:pic>
        <p:nvPicPr>
          <p:cNvPr id="10" name="Picture 9" descr="A blue and white rectangular object with white text boxes&#10;&#10;Description automatically generated">
            <a:extLst>
              <a:ext uri="{FF2B5EF4-FFF2-40B4-BE49-F238E27FC236}">
                <a16:creationId xmlns:a16="http://schemas.microsoft.com/office/drawing/2014/main" id="{70DB6976-7C6F-2DAC-0E81-ED44B8F0CB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206" y="2870791"/>
            <a:ext cx="5198874" cy="33317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D29E5CE-1990-18F4-FB38-FB8E902B9579}"/>
              </a:ext>
            </a:extLst>
          </p:cNvPr>
          <p:cNvSpPr txBox="1"/>
          <p:nvPr/>
        </p:nvSpPr>
        <p:spPr>
          <a:xfrm>
            <a:off x="8852393" y="3761517"/>
            <a:ext cx="2174319" cy="310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/>
              <a:t>Foto van de woning</a:t>
            </a:r>
            <a:endParaRPr lang="en-US" sz="1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BD9562-A571-9CBE-3D05-A3BC879EE9E0}"/>
              </a:ext>
            </a:extLst>
          </p:cNvPr>
          <p:cNvSpPr txBox="1"/>
          <p:nvPr/>
        </p:nvSpPr>
        <p:spPr>
          <a:xfrm>
            <a:off x="6535071" y="3413756"/>
            <a:ext cx="2029270" cy="536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/>
              <a:t>Foto van de </a:t>
            </a:r>
            <a:br>
              <a:rPr lang="nl-NL" sz="1600" dirty="0"/>
            </a:br>
            <a:r>
              <a:rPr lang="nl-NL" sz="1600" dirty="0"/>
              <a:t>persona</a:t>
            </a:r>
            <a:endParaRPr lang="en-US" sz="1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ECDE07-E850-9CB8-B330-FA3A7667A607}"/>
              </a:ext>
            </a:extLst>
          </p:cNvPr>
          <p:cNvSpPr txBox="1"/>
          <p:nvPr/>
        </p:nvSpPr>
        <p:spPr>
          <a:xfrm>
            <a:off x="7035587" y="4411537"/>
            <a:ext cx="15047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100" dirty="0"/>
              <a:t>Gezinssamenstelling</a:t>
            </a:r>
            <a:endParaRPr lang="en-US" sz="11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7447FB-CC86-163B-34DB-23D6F582E1AB}"/>
              </a:ext>
            </a:extLst>
          </p:cNvPr>
          <p:cNvSpPr txBox="1"/>
          <p:nvPr/>
        </p:nvSpPr>
        <p:spPr>
          <a:xfrm>
            <a:off x="6931583" y="4736547"/>
            <a:ext cx="9573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100" dirty="0"/>
              <a:t>Beroep</a:t>
            </a:r>
            <a:endParaRPr lang="en-US" sz="11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EFECBC-41A4-A37E-41C0-1F1811D51A2C}"/>
              </a:ext>
            </a:extLst>
          </p:cNvPr>
          <p:cNvSpPr txBox="1"/>
          <p:nvPr/>
        </p:nvSpPr>
        <p:spPr>
          <a:xfrm>
            <a:off x="6355433" y="4394403"/>
            <a:ext cx="7312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100" dirty="0"/>
              <a:t>Inkomen</a:t>
            </a:r>
            <a:endParaRPr lang="en-US" sz="11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91766E-93DB-1AC5-A75D-F195FFEE599B}"/>
              </a:ext>
            </a:extLst>
          </p:cNvPr>
          <p:cNvSpPr txBox="1"/>
          <p:nvPr/>
        </p:nvSpPr>
        <p:spPr>
          <a:xfrm>
            <a:off x="6392066" y="5191561"/>
            <a:ext cx="4702898" cy="310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>
                <a:solidFill>
                  <a:schemeClr val="bg1"/>
                </a:solidFill>
              </a:rPr>
              <a:t>”Korte samenvatting van rol en behoeften in de wijk”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5B6A4C-741F-FD2E-D019-6102C3712765}"/>
              </a:ext>
            </a:extLst>
          </p:cNvPr>
          <p:cNvSpPr txBox="1"/>
          <p:nvPr/>
        </p:nvSpPr>
        <p:spPr>
          <a:xfrm>
            <a:off x="9482911" y="3035259"/>
            <a:ext cx="21743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dirty="0"/>
              <a:t>Woningtype</a:t>
            </a:r>
            <a:endParaRPr lang="en-US" sz="1600" dirty="0"/>
          </a:p>
        </p:txBody>
      </p:sp>
      <p:sp>
        <p:nvSpPr>
          <p:cNvPr id="23" name="Title 28">
            <a:extLst>
              <a:ext uri="{FF2B5EF4-FFF2-40B4-BE49-F238E27FC236}">
                <a16:creationId xmlns:a16="http://schemas.microsoft.com/office/drawing/2014/main" id="{630CC464-58EF-BB34-5345-7257606A6989}"/>
              </a:ext>
            </a:extLst>
          </p:cNvPr>
          <p:cNvSpPr txBox="1">
            <a:spLocks/>
          </p:cNvSpPr>
          <p:nvPr/>
        </p:nvSpPr>
        <p:spPr>
          <a:xfrm>
            <a:off x="1119963" y="6184678"/>
            <a:ext cx="4922874" cy="481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2000" dirty="0"/>
              <a:t>Voorbeeld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4081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491BD027-8F7D-4136-C2BD-BBA43329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073502" cy="1325563"/>
          </a:xfrm>
        </p:spPr>
        <p:txBody>
          <a:bodyPr/>
          <a:lstStyle/>
          <a:p>
            <a:r>
              <a:rPr lang="nl-NL"/>
              <a:t>Persona’s</a:t>
            </a:r>
            <a:endParaRPr lang="en-US" dirty="0"/>
          </a:p>
        </p:txBody>
      </p:sp>
      <p:sp>
        <p:nvSpPr>
          <p:cNvPr id="35" name="Title 28">
            <a:extLst>
              <a:ext uri="{FF2B5EF4-FFF2-40B4-BE49-F238E27FC236}">
                <a16:creationId xmlns:a16="http://schemas.microsoft.com/office/drawing/2014/main" id="{1DA83DBF-D0DD-C052-94E0-6023B9951227}"/>
              </a:ext>
            </a:extLst>
          </p:cNvPr>
          <p:cNvSpPr txBox="1">
            <a:spLocks/>
          </p:cNvSpPr>
          <p:nvPr/>
        </p:nvSpPr>
        <p:spPr>
          <a:xfrm>
            <a:off x="873641" y="1424762"/>
            <a:ext cx="7292163" cy="12014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nl-NL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Vul voor ieder persona een gedachtenwolk in. De gedachtenwolk vat de impliciete wensen en/of gedachten van de persona over de wijk samen.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US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Plaats</a:t>
            </a: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gedachtenwolken</a:t>
            </a: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bij</a:t>
            </a: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bijbehorende</a:t>
            </a: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persona’s in slide 3</a:t>
            </a:r>
          </a:p>
        </p:txBody>
      </p:sp>
      <p:pic>
        <p:nvPicPr>
          <p:cNvPr id="3" name="Picture 2" descr="A blue and black house on a blue point&#10;&#10;Description automatically generated">
            <a:extLst>
              <a:ext uri="{FF2B5EF4-FFF2-40B4-BE49-F238E27FC236}">
                <a16:creationId xmlns:a16="http://schemas.microsoft.com/office/drawing/2014/main" id="{E427447C-FACA-D4FF-627A-1784DE50A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6270" y="5202936"/>
            <a:ext cx="737618" cy="1024130"/>
          </a:xfrm>
          <a:prstGeom prst="rect">
            <a:avLst/>
          </a:prstGeom>
        </p:spPr>
      </p:pic>
      <p:pic>
        <p:nvPicPr>
          <p:cNvPr id="4" name="Picture 3" descr="A white and black cloud with black text&#10;&#10;Description automatically generated">
            <a:extLst>
              <a:ext uri="{FF2B5EF4-FFF2-40B4-BE49-F238E27FC236}">
                <a16:creationId xmlns:a16="http://schemas.microsoft.com/office/drawing/2014/main" id="{D17C470F-14B0-CF21-290F-255D55C2B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11" y="3059480"/>
            <a:ext cx="4556769" cy="2993142"/>
          </a:xfrm>
          <a:prstGeom prst="rect">
            <a:avLst/>
          </a:prstGeom>
        </p:spPr>
      </p:pic>
      <p:sp>
        <p:nvSpPr>
          <p:cNvPr id="5" name="Title 28">
            <a:extLst>
              <a:ext uri="{FF2B5EF4-FFF2-40B4-BE49-F238E27FC236}">
                <a16:creationId xmlns:a16="http://schemas.microsoft.com/office/drawing/2014/main" id="{E9511031-0E0D-CA8E-1F5F-1F767FA41659}"/>
              </a:ext>
            </a:extLst>
          </p:cNvPr>
          <p:cNvSpPr txBox="1">
            <a:spLocks/>
          </p:cNvSpPr>
          <p:nvPr/>
        </p:nvSpPr>
        <p:spPr>
          <a:xfrm>
            <a:off x="1045536" y="5993292"/>
            <a:ext cx="4922874" cy="481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2000"/>
              <a:t>Voorbeeld</a:t>
            </a:r>
            <a:endParaRPr lang="en-US" sz="2000" dirty="0"/>
          </a:p>
        </p:txBody>
      </p:sp>
      <p:pic>
        <p:nvPicPr>
          <p:cNvPr id="8" name="Picture 7" descr="A white cloud with black background&#10;&#10;Description automatically generated">
            <a:extLst>
              <a:ext uri="{FF2B5EF4-FFF2-40B4-BE49-F238E27FC236}">
                <a16:creationId xmlns:a16="http://schemas.microsoft.com/office/drawing/2014/main" id="{E735EFDD-1CB6-65A5-1670-BF0CADFB60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304" y="3176438"/>
            <a:ext cx="4556769" cy="2993142"/>
          </a:xfrm>
          <a:prstGeom prst="rect">
            <a:avLst/>
          </a:prstGeom>
        </p:spPr>
      </p:pic>
      <p:sp>
        <p:nvSpPr>
          <p:cNvPr id="9" name="Title 28">
            <a:extLst>
              <a:ext uri="{FF2B5EF4-FFF2-40B4-BE49-F238E27FC236}">
                <a16:creationId xmlns:a16="http://schemas.microsoft.com/office/drawing/2014/main" id="{7AD80A4D-C6A7-3C29-8F06-AD8EB4276A4B}"/>
              </a:ext>
            </a:extLst>
          </p:cNvPr>
          <p:cNvSpPr txBox="1">
            <a:spLocks/>
          </p:cNvSpPr>
          <p:nvPr/>
        </p:nvSpPr>
        <p:spPr>
          <a:xfrm>
            <a:off x="6673703" y="5996836"/>
            <a:ext cx="4922874" cy="481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2000"/>
              <a:t>Invullen</a:t>
            </a:r>
            <a:endParaRPr lang="en-US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82F22D-378F-84EA-91B0-93D3E1BE9DDA}"/>
              </a:ext>
            </a:extLst>
          </p:cNvPr>
          <p:cNvSpPr txBox="1"/>
          <p:nvPr/>
        </p:nvSpPr>
        <p:spPr>
          <a:xfrm>
            <a:off x="8001788" y="4112391"/>
            <a:ext cx="2174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/>
              <a:t>“ik denk…”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86714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491BD027-8F7D-4136-C2BD-BBA43329D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073502" cy="1325563"/>
          </a:xfrm>
        </p:spPr>
        <p:txBody>
          <a:bodyPr/>
          <a:lstStyle/>
          <a:p>
            <a:r>
              <a:rPr lang="nl-NL" dirty="0"/>
              <a:t>Woonlocatie</a:t>
            </a:r>
            <a:endParaRPr lang="en-US" dirty="0"/>
          </a:p>
        </p:txBody>
      </p:sp>
      <p:sp>
        <p:nvSpPr>
          <p:cNvPr id="35" name="Title 28">
            <a:extLst>
              <a:ext uri="{FF2B5EF4-FFF2-40B4-BE49-F238E27FC236}">
                <a16:creationId xmlns:a16="http://schemas.microsoft.com/office/drawing/2014/main" id="{1DA83DBF-D0DD-C052-94E0-6023B9951227}"/>
              </a:ext>
            </a:extLst>
          </p:cNvPr>
          <p:cNvSpPr txBox="1">
            <a:spLocks/>
          </p:cNvSpPr>
          <p:nvPr/>
        </p:nvSpPr>
        <p:spPr>
          <a:xfrm>
            <a:off x="873641" y="1424762"/>
            <a:ext cx="7813159" cy="20520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nl-NL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Plaats de onderstaande iconen voor de woonlocaties van de verschillende persona’s op de kaart in slide 3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nl-NL" sz="1800" dirty="0">
                <a:ea typeface="Calibri" panose="020F0502020204030204" pitchFamily="34" charset="0"/>
                <a:cs typeface="Times New Roman" panose="02020603050405020304" pitchFamily="18" charset="0"/>
              </a:rPr>
              <a:t>Trek een lijn tussen de wooniconen en de bijbehorende persona’s, of plaats de persona’s bij de woonlocatie (als dit het zicht op de wijk niet ontneemt)</a:t>
            </a:r>
          </a:p>
        </p:txBody>
      </p:sp>
      <p:pic>
        <p:nvPicPr>
          <p:cNvPr id="3" name="Picture 2" descr="A blue and black house on a blue point&#10;&#10;Description automatically generated">
            <a:extLst>
              <a:ext uri="{FF2B5EF4-FFF2-40B4-BE49-F238E27FC236}">
                <a16:creationId xmlns:a16="http://schemas.microsoft.com/office/drawing/2014/main" id="{E427447C-FACA-D4FF-627A-1784DE50A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94" y="3727274"/>
            <a:ext cx="1371600" cy="1904369"/>
          </a:xfrm>
          <a:prstGeom prst="rect">
            <a:avLst/>
          </a:prstGeom>
        </p:spPr>
      </p:pic>
      <p:pic>
        <p:nvPicPr>
          <p:cNvPr id="2" name="Picture 1" descr="A blue and black house on a blue point&#10;&#10;Description automatically generated">
            <a:extLst>
              <a:ext uri="{FF2B5EF4-FFF2-40B4-BE49-F238E27FC236}">
                <a16:creationId xmlns:a16="http://schemas.microsoft.com/office/drawing/2014/main" id="{090E000C-D796-1759-19F0-E202424AC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514" y="3727274"/>
            <a:ext cx="1371600" cy="1904369"/>
          </a:xfrm>
          <a:prstGeom prst="rect">
            <a:avLst/>
          </a:prstGeom>
        </p:spPr>
      </p:pic>
      <p:pic>
        <p:nvPicPr>
          <p:cNvPr id="6" name="Picture 5" descr="A blue and black house on a blue point&#10;&#10;Description automatically generated">
            <a:extLst>
              <a:ext uri="{FF2B5EF4-FFF2-40B4-BE49-F238E27FC236}">
                <a16:creationId xmlns:a16="http://schemas.microsoft.com/office/drawing/2014/main" id="{084AFB10-930F-31EB-BAE2-55FBA012E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435" y="3727274"/>
            <a:ext cx="1371600" cy="1904369"/>
          </a:xfrm>
          <a:prstGeom prst="rect">
            <a:avLst/>
          </a:prstGeom>
        </p:spPr>
      </p:pic>
      <p:pic>
        <p:nvPicPr>
          <p:cNvPr id="7" name="Picture 6" descr="A blue and black house on a blue point&#10;&#10;Description automatically generated">
            <a:extLst>
              <a:ext uri="{FF2B5EF4-FFF2-40B4-BE49-F238E27FC236}">
                <a16:creationId xmlns:a16="http://schemas.microsoft.com/office/drawing/2014/main" id="{2E0BDB9B-AD22-183A-019F-F76661EAD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356" y="3727274"/>
            <a:ext cx="1371600" cy="1904369"/>
          </a:xfrm>
          <a:prstGeom prst="rect">
            <a:avLst/>
          </a:prstGeom>
        </p:spPr>
      </p:pic>
      <p:pic>
        <p:nvPicPr>
          <p:cNvPr id="10" name="Picture 9" descr="A blue and black house on a blue point&#10;&#10;Description automatically generated">
            <a:extLst>
              <a:ext uri="{FF2B5EF4-FFF2-40B4-BE49-F238E27FC236}">
                <a16:creationId xmlns:a16="http://schemas.microsoft.com/office/drawing/2014/main" id="{4E4983CE-05D7-5757-6138-A0AAE6C06B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8277" y="3727274"/>
            <a:ext cx="1371600" cy="190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29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F063E88EBECA4CAE64DCAF3C3D0E87" ma:contentTypeVersion="16" ma:contentTypeDescription="Een nieuw document maken." ma:contentTypeScope="" ma:versionID="f47ab68d8a76ec5c1ebfaf6c7c2f340d">
  <xsd:schema xmlns:xsd="http://www.w3.org/2001/XMLSchema" xmlns:xs="http://www.w3.org/2001/XMLSchema" xmlns:p="http://schemas.microsoft.com/office/2006/metadata/properties" xmlns:ns2="0f082d4d-674e-4868-a415-fa45c3abfa5e" xmlns:ns3="6c73e52c-07d4-4617-ab67-464747257e8d" xmlns:ns4="a9ef0531-7411-469a-878b-2375dcb91026" targetNamespace="http://schemas.microsoft.com/office/2006/metadata/properties" ma:root="true" ma:fieldsID="1a6ba1d89b62dd40dfa09431af84d71f" ns2:_="" ns3:_="" ns4:_="">
    <xsd:import namespace="0f082d4d-674e-4868-a415-fa45c3abfa5e"/>
    <xsd:import namespace="6c73e52c-07d4-4617-ab67-464747257e8d"/>
    <xsd:import namespace="a9ef0531-7411-469a-878b-2375dcb91026"/>
    <xsd:element name="properties">
      <xsd:complexType>
        <xsd:sequence>
          <xsd:element name="documentManagement">
            <xsd:complexType>
              <xsd:all>
                <xsd:element ref="ns3:c6664f9864b54a78bdf9e6230de1c78b" minOccurs="0"/>
                <xsd:element ref="ns2:TaxCatchAll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lcf76f155ced4ddcb4097134ff3c332f" minOccurs="0"/>
                <xsd:element ref="ns4:MediaServiceDateTake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ObjectDetectorVersions" minOccurs="0"/>
                <xsd:element ref="ns4:MediaServiceSearchPropertie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82d4d-674e-4868-a415-fa45c3abfa5e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Catch-all-kolom van taxonomie" ma:hidden="true" ma:list="{9a51f7b6-381a-4373-a4f0-b3904c06d97e}" ma:internalName="TaxCatchAll" ma:showField="CatchAllData" ma:web="0f082d4d-674e-4868-a415-fa45c3abfa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73e52c-07d4-4617-ab67-464747257e8d" elementFormDefault="qualified">
    <xsd:import namespace="http://schemas.microsoft.com/office/2006/documentManagement/types"/>
    <xsd:import namespace="http://schemas.microsoft.com/office/infopath/2007/PartnerControls"/>
    <xsd:element name="c6664f9864b54a78bdf9e6230de1c78b" ma:index="9" nillable="true" ma:taxonomy="true" ma:internalName="c6664f9864b54a78bdf9e6230de1c78b" ma:taxonomyFieldName="Saxion_Organisatie" ma:displayName="Organisatie" ma:fieldId="{c6664f98-64b5-4a78-bdf9-e6230de1c78b}" ma:sspId="ea23b583-fc58-4aef-a739-6987dbfb3358" ma:termSetId="f5ce510c-de11-4010-8708-f2f2dfd0e37c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ef0531-7411-469a-878b-2375dcb910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6" nillable="true" ma:taxonomy="true" ma:internalName="lcf76f155ced4ddcb4097134ff3c332f" ma:taxonomyFieldName="MediaServiceImageTags" ma:displayName="Afbeeldingtags" ma:readOnly="false" ma:fieldId="{5cf76f15-5ced-4ddc-b409-7134ff3c332f}" ma:taxonomyMulti="true" ma:sspId="ea23b583-fc58-4aef-a739-6987dbfb33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A665B6-A7AE-46A2-9996-A8F3B7AAE5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82d4d-674e-4868-a415-fa45c3abfa5e"/>
    <ds:schemaRef ds:uri="6c73e52c-07d4-4617-ab67-464747257e8d"/>
    <ds:schemaRef ds:uri="a9ef0531-7411-469a-878b-2375dcb910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6118540-2EC4-42A2-90EC-DC905FBB5E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</Words>
  <Application>Microsoft Office PowerPoint</Application>
  <PresentationFormat>Breedbeeld</PresentationFormat>
  <Paragraphs>28</Paragraphs>
  <Slides>7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8" baseType="lpstr">
      <vt:lpstr>Office Theme</vt:lpstr>
      <vt:lpstr>PowerPoint-presentatie</vt:lpstr>
      <vt:lpstr>PowerPoint-presentatie</vt:lpstr>
      <vt:lpstr>PowerPoint-presentatie</vt:lpstr>
      <vt:lpstr>Ontmoetingsplekken</vt:lpstr>
      <vt:lpstr>Persona’s</vt:lpstr>
      <vt:lpstr>Persona’s</vt:lpstr>
      <vt:lpstr>Woonlocatie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Timothy Geesing</dc:creator>
  <cp:lastModifiedBy>Timothy Geesing</cp:lastModifiedBy>
  <cp:revision>3</cp:revision>
  <dcterms:created xsi:type="dcterms:W3CDTF">2024-05-29T08:57:19Z</dcterms:created>
  <dcterms:modified xsi:type="dcterms:W3CDTF">2024-06-10T11:58:12Z</dcterms:modified>
</cp:coreProperties>
</file>